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5143500" type="screen16x9"/>
  <p:notesSz cx="6858000" cy="9144000"/>
  <p:embeddedFontLst>
    <p:embeddedFont>
      <p:font typeface="Nanum Gothic" panose="02010600030101010101" charset="-127"/>
      <p:regular r:id="rId163"/>
      <p:bold r:id="rId164"/>
    </p:embeddedFont>
    <p:embeddedFont>
      <p:font typeface="Chelsea Market" panose="02010600030101010101" charset="0"/>
      <p:regular r:id="rId165"/>
    </p:embeddedFont>
    <p:embeddedFont>
      <p:font typeface="Consolas" panose="020B0609020204030204" pitchFamily="49" charset="0"/>
      <p:regular r:id="rId166"/>
      <p:bold r:id="rId167"/>
      <p:italic r:id="rId168"/>
      <p:boldItalic r:id="rId169"/>
    </p:embeddedFont>
    <p:embeddedFont>
      <p:font typeface="Roboto" panose="02000000000000000000" pitchFamily="2" charset="0"/>
      <p:regular r:id="rId170"/>
      <p:bold r:id="rId171"/>
      <p:italic r:id="rId172"/>
      <p:boldItalic r:id="rId1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4.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3"/>
        <p:cNvGrpSpPr/>
        <p:nvPr/>
      </p:nvGrpSpPr>
      <p:grpSpPr>
        <a:xfrm>
          <a:off x="0" y="0"/>
          <a:ext cx="0" cy="0"/>
          <a:chOff x="0" y="0"/>
          <a:chExt cx="0" cy="0"/>
        </a:xfrm>
      </p:grpSpPr>
      <p:sp>
        <p:nvSpPr>
          <p:cNvPr id="9134" name="Google Shape;9134;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5" name="Google Shape;9135;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6"/>
        <p:cNvGrpSpPr/>
        <p:nvPr/>
      </p:nvGrpSpPr>
      <p:grpSpPr>
        <a:xfrm>
          <a:off x="0" y="0"/>
          <a:ext cx="0" cy="0"/>
          <a:chOff x="0" y="0"/>
          <a:chExt cx="0" cy="0"/>
        </a:xfrm>
      </p:grpSpPr>
      <p:sp>
        <p:nvSpPr>
          <p:cNvPr id="9237" name="Google Shape;92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8" name="Google Shape;92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2"/>
        <p:cNvGrpSpPr/>
        <p:nvPr/>
      </p:nvGrpSpPr>
      <p:grpSpPr>
        <a:xfrm>
          <a:off x="0" y="0"/>
          <a:ext cx="0" cy="0"/>
          <a:chOff x="0" y="0"/>
          <a:chExt cx="0" cy="0"/>
        </a:xfrm>
      </p:grpSpPr>
      <p:sp>
        <p:nvSpPr>
          <p:cNvPr id="9293" name="Google Shape;92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4" name="Google Shape;92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3"/>
        <p:cNvGrpSpPr/>
        <p:nvPr/>
      </p:nvGrpSpPr>
      <p:grpSpPr>
        <a:xfrm>
          <a:off x="0" y="0"/>
          <a:ext cx="0" cy="0"/>
          <a:chOff x="0" y="0"/>
          <a:chExt cx="0" cy="0"/>
        </a:xfrm>
      </p:grpSpPr>
      <p:sp>
        <p:nvSpPr>
          <p:cNvPr id="9374" name="Google Shape;93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5" name="Google Shape;93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7"/>
        <p:cNvGrpSpPr/>
        <p:nvPr/>
      </p:nvGrpSpPr>
      <p:grpSpPr>
        <a:xfrm>
          <a:off x="0" y="0"/>
          <a:ext cx="0" cy="0"/>
          <a:chOff x="0" y="0"/>
          <a:chExt cx="0" cy="0"/>
        </a:xfrm>
      </p:grpSpPr>
      <p:sp>
        <p:nvSpPr>
          <p:cNvPr id="9468" name="Google Shape;94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9" name="Google Shape;94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1"/>
        <p:cNvGrpSpPr/>
        <p:nvPr/>
      </p:nvGrpSpPr>
      <p:grpSpPr>
        <a:xfrm>
          <a:off x="0" y="0"/>
          <a:ext cx="0" cy="0"/>
          <a:chOff x="0" y="0"/>
          <a:chExt cx="0" cy="0"/>
        </a:xfrm>
      </p:grpSpPr>
      <p:sp>
        <p:nvSpPr>
          <p:cNvPr id="9862" name="Google Shape;9862;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3" name="Google Shape;9863;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5"/>
        <p:cNvGrpSpPr/>
        <p:nvPr/>
      </p:nvGrpSpPr>
      <p:grpSpPr>
        <a:xfrm>
          <a:off x="0" y="0"/>
          <a:ext cx="0" cy="0"/>
          <a:chOff x="0" y="0"/>
          <a:chExt cx="0" cy="0"/>
        </a:xfrm>
      </p:grpSpPr>
      <p:sp>
        <p:nvSpPr>
          <p:cNvPr id="9896" name="Google Shape;989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7" name="Google Shape;989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3"/>
        <p:cNvGrpSpPr/>
        <p:nvPr/>
      </p:nvGrpSpPr>
      <p:grpSpPr>
        <a:xfrm>
          <a:off x="0" y="0"/>
          <a:ext cx="0" cy="0"/>
          <a:chOff x="0" y="0"/>
          <a:chExt cx="0" cy="0"/>
        </a:xfrm>
      </p:grpSpPr>
      <p:sp>
        <p:nvSpPr>
          <p:cNvPr id="9914" name="Google Shape;9914;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5" name="Google Shape;991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8"/>
        <p:cNvGrpSpPr/>
        <p:nvPr/>
      </p:nvGrpSpPr>
      <p:grpSpPr>
        <a:xfrm>
          <a:off x="0" y="0"/>
          <a:ext cx="0" cy="0"/>
          <a:chOff x="0" y="0"/>
          <a:chExt cx="0" cy="0"/>
        </a:xfrm>
      </p:grpSpPr>
      <p:sp>
        <p:nvSpPr>
          <p:cNvPr id="9949" name="Google Shape;9949;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0" name="Google Shape;995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4"/>
        <p:cNvGrpSpPr/>
        <p:nvPr/>
      </p:nvGrpSpPr>
      <p:grpSpPr>
        <a:xfrm>
          <a:off x="0" y="0"/>
          <a:ext cx="0" cy="0"/>
          <a:chOff x="0" y="0"/>
          <a:chExt cx="0" cy="0"/>
        </a:xfrm>
      </p:grpSpPr>
      <p:sp>
        <p:nvSpPr>
          <p:cNvPr id="9955" name="Google Shape;9955;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6" name="Google Shape;995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9"/>
        <p:cNvGrpSpPr/>
        <p:nvPr/>
      </p:nvGrpSpPr>
      <p:grpSpPr>
        <a:xfrm>
          <a:off x="0" y="0"/>
          <a:ext cx="0" cy="0"/>
          <a:chOff x="0" y="0"/>
          <a:chExt cx="0" cy="0"/>
        </a:xfrm>
      </p:grpSpPr>
      <p:sp>
        <p:nvSpPr>
          <p:cNvPr id="9980" name="Google Shape;9980;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1" name="Google Shape;998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5"/>
        <p:cNvGrpSpPr/>
        <p:nvPr/>
      </p:nvGrpSpPr>
      <p:grpSpPr>
        <a:xfrm>
          <a:off x="0" y="0"/>
          <a:ext cx="0" cy="0"/>
          <a:chOff x="0" y="0"/>
          <a:chExt cx="0" cy="0"/>
        </a:xfrm>
      </p:grpSpPr>
      <p:sp>
        <p:nvSpPr>
          <p:cNvPr id="10016" name="Google Shape;10016;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7" name="Google Shape;1001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0"/>
        <p:cNvGrpSpPr/>
        <p:nvPr/>
      </p:nvGrpSpPr>
      <p:grpSpPr>
        <a:xfrm>
          <a:off x="0" y="0"/>
          <a:ext cx="0" cy="0"/>
          <a:chOff x="0" y="0"/>
          <a:chExt cx="0" cy="0"/>
        </a:xfrm>
      </p:grpSpPr>
      <p:sp>
        <p:nvSpPr>
          <p:cNvPr id="10051" name="Google Shape;10051;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2" name="Google Shape;1005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9"/>
        <p:cNvGrpSpPr/>
        <p:nvPr/>
      </p:nvGrpSpPr>
      <p:grpSpPr>
        <a:xfrm>
          <a:off x="0" y="0"/>
          <a:ext cx="0" cy="0"/>
          <a:chOff x="0" y="0"/>
          <a:chExt cx="0" cy="0"/>
        </a:xfrm>
      </p:grpSpPr>
      <p:sp>
        <p:nvSpPr>
          <p:cNvPr id="10090" name="Google Shape;10090;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1" name="Google Shape;1009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6"/>
        <p:cNvGrpSpPr/>
        <p:nvPr/>
      </p:nvGrpSpPr>
      <p:grpSpPr>
        <a:xfrm>
          <a:off x="0" y="0"/>
          <a:ext cx="0" cy="0"/>
          <a:chOff x="0" y="0"/>
          <a:chExt cx="0" cy="0"/>
        </a:xfrm>
      </p:grpSpPr>
      <p:sp>
        <p:nvSpPr>
          <p:cNvPr id="10127" name="Google Shape;10127;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8" name="Google Shape;10128;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3"/>
        <p:cNvGrpSpPr/>
        <p:nvPr/>
      </p:nvGrpSpPr>
      <p:grpSpPr>
        <a:xfrm>
          <a:off x="0" y="0"/>
          <a:ext cx="0" cy="0"/>
          <a:chOff x="0" y="0"/>
          <a:chExt cx="0" cy="0"/>
        </a:xfrm>
      </p:grpSpPr>
      <p:sp>
        <p:nvSpPr>
          <p:cNvPr id="10134" name="Google Shape;10134;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5" name="Google Shape;10135;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8"/>
        <p:cNvGrpSpPr/>
        <p:nvPr/>
      </p:nvGrpSpPr>
      <p:grpSpPr>
        <a:xfrm>
          <a:off x="0" y="0"/>
          <a:ext cx="0" cy="0"/>
          <a:chOff x="0" y="0"/>
          <a:chExt cx="0" cy="0"/>
        </a:xfrm>
      </p:grpSpPr>
      <p:sp>
        <p:nvSpPr>
          <p:cNvPr id="10139" name="Google Shape;10139;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0" name="Google Shape;10140;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3"/>
        <p:cNvGrpSpPr/>
        <p:nvPr/>
      </p:nvGrpSpPr>
      <p:grpSpPr>
        <a:xfrm>
          <a:off x="0" y="0"/>
          <a:ext cx="0" cy="0"/>
          <a:chOff x="0" y="0"/>
          <a:chExt cx="0" cy="0"/>
        </a:xfrm>
      </p:grpSpPr>
      <p:sp>
        <p:nvSpPr>
          <p:cNvPr id="10144" name="Google Shape;10144;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5" name="Google Shape;10145;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1"/>
        <p:cNvGrpSpPr/>
        <p:nvPr/>
      </p:nvGrpSpPr>
      <p:grpSpPr>
        <a:xfrm>
          <a:off x="0" y="0"/>
          <a:ext cx="0" cy="0"/>
          <a:chOff x="0" y="0"/>
          <a:chExt cx="0" cy="0"/>
        </a:xfrm>
      </p:grpSpPr>
      <p:sp>
        <p:nvSpPr>
          <p:cNvPr id="10182" name="Google Shape;10182;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3" name="Google Shape;10183;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3"/>
        <p:cNvGrpSpPr/>
        <p:nvPr/>
      </p:nvGrpSpPr>
      <p:grpSpPr>
        <a:xfrm>
          <a:off x="0" y="0"/>
          <a:ext cx="0" cy="0"/>
          <a:chOff x="0" y="0"/>
          <a:chExt cx="0" cy="0"/>
        </a:xfrm>
      </p:grpSpPr>
      <p:sp>
        <p:nvSpPr>
          <p:cNvPr id="10194" name="Google Shape;10194;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5" name="Google Shape;10195;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9"/>
        <p:cNvGrpSpPr/>
        <p:nvPr/>
      </p:nvGrpSpPr>
      <p:grpSpPr>
        <a:xfrm>
          <a:off x="0" y="0"/>
          <a:ext cx="0" cy="0"/>
          <a:chOff x="0" y="0"/>
          <a:chExt cx="0" cy="0"/>
        </a:xfrm>
      </p:grpSpPr>
      <p:sp>
        <p:nvSpPr>
          <p:cNvPr id="10200" name="Google Shape;10200;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1" name="Google Shape;10201;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4"/>
        <p:cNvGrpSpPr/>
        <p:nvPr/>
      </p:nvGrpSpPr>
      <p:grpSpPr>
        <a:xfrm>
          <a:off x="0" y="0"/>
          <a:ext cx="0" cy="0"/>
          <a:chOff x="0" y="0"/>
          <a:chExt cx="0" cy="0"/>
        </a:xfrm>
      </p:grpSpPr>
      <p:sp>
        <p:nvSpPr>
          <p:cNvPr id="10215" name="Google Shape;10215;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6" name="Google Shape;10216;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0"/>
        <p:cNvGrpSpPr/>
        <p:nvPr/>
      </p:nvGrpSpPr>
      <p:grpSpPr>
        <a:xfrm>
          <a:off x="0" y="0"/>
          <a:ext cx="0" cy="0"/>
          <a:chOff x="0" y="0"/>
          <a:chExt cx="0" cy="0"/>
        </a:xfrm>
      </p:grpSpPr>
      <p:sp>
        <p:nvSpPr>
          <p:cNvPr id="10251" name="Google Shape;10251;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2" name="Google Shape;10252;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（挑战）分类的本质：找到大脑活动与EEG的对应关系，不变表示</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5"/>
        <p:cNvGrpSpPr/>
        <p:nvPr/>
      </p:nvGrpSpPr>
      <p:grpSpPr>
        <a:xfrm>
          <a:off x="0" y="0"/>
          <a:ext cx="0" cy="0"/>
          <a:chOff x="0" y="0"/>
          <a:chExt cx="0" cy="0"/>
        </a:xfrm>
      </p:grpSpPr>
      <p:sp>
        <p:nvSpPr>
          <p:cNvPr id="10266" name="Google Shape;10266;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7" name="Google Shape;10267;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4"/>
        <p:cNvGrpSpPr/>
        <p:nvPr/>
      </p:nvGrpSpPr>
      <p:grpSpPr>
        <a:xfrm>
          <a:off x="0" y="0"/>
          <a:ext cx="0" cy="0"/>
          <a:chOff x="0" y="0"/>
          <a:chExt cx="0" cy="0"/>
        </a:xfrm>
      </p:grpSpPr>
      <p:sp>
        <p:nvSpPr>
          <p:cNvPr id="10305" name="Google Shape;10305;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6" name="Google Shape;10306;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0"/>
        <p:cNvGrpSpPr/>
        <p:nvPr/>
      </p:nvGrpSpPr>
      <p:grpSpPr>
        <a:xfrm>
          <a:off x="0" y="0"/>
          <a:ext cx="0" cy="0"/>
          <a:chOff x="0" y="0"/>
          <a:chExt cx="0" cy="0"/>
        </a:xfrm>
      </p:grpSpPr>
      <p:sp>
        <p:nvSpPr>
          <p:cNvPr id="10331" name="Google Shape;10331;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2" name="Google Shape;10332;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0"/>
        <p:cNvGrpSpPr/>
        <p:nvPr/>
      </p:nvGrpSpPr>
      <p:grpSpPr>
        <a:xfrm>
          <a:off x="0" y="0"/>
          <a:ext cx="0" cy="0"/>
          <a:chOff x="0" y="0"/>
          <a:chExt cx="0" cy="0"/>
        </a:xfrm>
      </p:grpSpPr>
      <p:sp>
        <p:nvSpPr>
          <p:cNvPr id="10361" name="Google Shape;10361;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2" name="Google Shape;10362;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9"/>
        <p:cNvGrpSpPr/>
        <p:nvPr/>
      </p:nvGrpSpPr>
      <p:grpSpPr>
        <a:xfrm>
          <a:off x="0" y="0"/>
          <a:ext cx="0" cy="0"/>
          <a:chOff x="0" y="0"/>
          <a:chExt cx="0" cy="0"/>
        </a:xfrm>
      </p:grpSpPr>
      <p:sp>
        <p:nvSpPr>
          <p:cNvPr id="10370" name="Google Shape;10370;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1" name="Google Shape;10371;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8"/>
        <p:cNvGrpSpPr/>
        <p:nvPr/>
      </p:nvGrpSpPr>
      <p:grpSpPr>
        <a:xfrm>
          <a:off x="0" y="0"/>
          <a:ext cx="0" cy="0"/>
          <a:chOff x="0" y="0"/>
          <a:chExt cx="0" cy="0"/>
        </a:xfrm>
      </p:grpSpPr>
      <p:sp>
        <p:nvSpPr>
          <p:cNvPr id="10429" name="Google Shape;10429;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0" name="Google Shape;10430;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1"/>
        <p:cNvGrpSpPr/>
        <p:nvPr/>
      </p:nvGrpSpPr>
      <p:grpSpPr>
        <a:xfrm>
          <a:off x="0" y="0"/>
          <a:ext cx="0" cy="0"/>
          <a:chOff x="0" y="0"/>
          <a:chExt cx="0" cy="0"/>
        </a:xfrm>
      </p:grpSpPr>
      <p:sp>
        <p:nvSpPr>
          <p:cNvPr id="10472" name="Google Shape;10472;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3" name="Google Shape;10473;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1"/>
        <p:cNvGrpSpPr/>
        <p:nvPr/>
      </p:nvGrpSpPr>
      <p:grpSpPr>
        <a:xfrm>
          <a:off x="0" y="0"/>
          <a:ext cx="0" cy="0"/>
          <a:chOff x="0" y="0"/>
          <a:chExt cx="0" cy="0"/>
        </a:xfrm>
      </p:grpSpPr>
      <p:sp>
        <p:nvSpPr>
          <p:cNvPr id="10482" name="Google Shape;10482;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3" name="Google Shape;10483;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3"/>
        <p:cNvGrpSpPr/>
        <p:nvPr/>
      </p:nvGrpSpPr>
      <p:grpSpPr>
        <a:xfrm>
          <a:off x="0" y="0"/>
          <a:ext cx="0" cy="0"/>
          <a:chOff x="0" y="0"/>
          <a:chExt cx="0" cy="0"/>
        </a:xfrm>
      </p:grpSpPr>
      <p:sp>
        <p:nvSpPr>
          <p:cNvPr id="10724" name="Google Shape;10724;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5" name="Google Shape;10725;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4"/>
        <p:cNvGrpSpPr/>
        <p:nvPr/>
      </p:nvGrpSpPr>
      <p:grpSpPr>
        <a:xfrm>
          <a:off x="0" y="0"/>
          <a:ext cx="0" cy="0"/>
          <a:chOff x="0" y="0"/>
          <a:chExt cx="0" cy="0"/>
        </a:xfrm>
      </p:grpSpPr>
      <p:sp>
        <p:nvSpPr>
          <p:cNvPr id="10735" name="Google Shape;10735;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6" name="Google Shape;10736;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4"/>
        <p:cNvGrpSpPr/>
        <p:nvPr/>
      </p:nvGrpSpPr>
      <p:grpSpPr>
        <a:xfrm>
          <a:off x="0" y="0"/>
          <a:ext cx="0" cy="0"/>
          <a:chOff x="0" y="0"/>
          <a:chExt cx="0" cy="0"/>
        </a:xfrm>
      </p:grpSpPr>
      <p:sp>
        <p:nvSpPr>
          <p:cNvPr id="10755" name="Google Shape;10755;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6" name="Google Shape;10756;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3"/>
        <p:cNvGrpSpPr/>
        <p:nvPr/>
      </p:nvGrpSpPr>
      <p:grpSpPr>
        <a:xfrm>
          <a:off x="0" y="0"/>
          <a:ext cx="0" cy="0"/>
          <a:chOff x="0" y="0"/>
          <a:chExt cx="0" cy="0"/>
        </a:xfrm>
      </p:grpSpPr>
      <p:sp>
        <p:nvSpPr>
          <p:cNvPr id="10794" name="Google Shape;10794;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5" name="Google Shape;10795;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5"/>
        <p:cNvGrpSpPr/>
        <p:nvPr/>
      </p:nvGrpSpPr>
      <p:grpSpPr>
        <a:xfrm>
          <a:off x="0" y="0"/>
          <a:ext cx="0" cy="0"/>
          <a:chOff x="0" y="0"/>
          <a:chExt cx="0" cy="0"/>
        </a:xfrm>
      </p:grpSpPr>
      <p:sp>
        <p:nvSpPr>
          <p:cNvPr id="10826" name="Google Shape;10826;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7" name="Google Shape;10827;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9"/>
        <p:cNvGrpSpPr/>
        <p:nvPr/>
      </p:nvGrpSpPr>
      <p:grpSpPr>
        <a:xfrm>
          <a:off x="0" y="0"/>
          <a:ext cx="0" cy="0"/>
          <a:chOff x="0" y="0"/>
          <a:chExt cx="0" cy="0"/>
        </a:xfrm>
      </p:grpSpPr>
      <p:sp>
        <p:nvSpPr>
          <p:cNvPr id="10840" name="Google Shape;10840;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1" name="Google Shape;10841;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9"/>
        <p:cNvGrpSpPr/>
        <p:nvPr/>
      </p:nvGrpSpPr>
      <p:grpSpPr>
        <a:xfrm>
          <a:off x="0" y="0"/>
          <a:ext cx="0" cy="0"/>
          <a:chOff x="0" y="0"/>
          <a:chExt cx="0" cy="0"/>
        </a:xfrm>
      </p:grpSpPr>
      <p:sp>
        <p:nvSpPr>
          <p:cNvPr id="10910" name="Google Shape;10910;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1" name="Google Shape;10911;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9"/>
        <p:cNvGrpSpPr/>
        <p:nvPr/>
      </p:nvGrpSpPr>
      <p:grpSpPr>
        <a:xfrm>
          <a:off x="0" y="0"/>
          <a:ext cx="0" cy="0"/>
          <a:chOff x="0" y="0"/>
          <a:chExt cx="0" cy="0"/>
        </a:xfrm>
      </p:grpSpPr>
      <p:sp>
        <p:nvSpPr>
          <p:cNvPr id="10980" name="Google Shape;10980;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1" name="Google Shape;10981;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8"/>
        <p:cNvGrpSpPr/>
        <p:nvPr/>
      </p:nvGrpSpPr>
      <p:grpSpPr>
        <a:xfrm>
          <a:off x="0" y="0"/>
          <a:ext cx="0" cy="0"/>
          <a:chOff x="0" y="0"/>
          <a:chExt cx="0" cy="0"/>
        </a:xfrm>
      </p:grpSpPr>
      <p:sp>
        <p:nvSpPr>
          <p:cNvPr id="10999" name="Google Shape;10999;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0" name="Google Shape;11000;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9"/>
        <p:cNvGrpSpPr/>
        <p:nvPr/>
      </p:nvGrpSpPr>
      <p:grpSpPr>
        <a:xfrm>
          <a:off x="0" y="0"/>
          <a:ext cx="0" cy="0"/>
          <a:chOff x="0" y="0"/>
          <a:chExt cx="0" cy="0"/>
        </a:xfrm>
      </p:grpSpPr>
      <p:sp>
        <p:nvSpPr>
          <p:cNvPr id="11010" name="Google Shape;11010;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1" name="Google Shape;11011;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1"/>
        <p:cNvGrpSpPr/>
        <p:nvPr/>
      </p:nvGrpSpPr>
      <p:grpSpPr>
        <a:xfrm>
          <a:off x="0" y="0"/>
          <a:ext cx="0" cy="0"/>
          <a:chOff x="0" y="0"/>
          <a:chExt cx="0" cy="0"/>
        </a:xfrm>
      </p:grpSpPr>
      <p:sp>
        <p:nvSpPr>
          <p:cNvPr id="11022" name="Google Shape;11022;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3" name="Google Shape;11023;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3"/>
        <p:cNvGrpSpPr/>
        <p:nvPr/>
      </p:nvGrpSpPr>
      <p:grpSpPr>
        <a:xfrm>
          <a:off x="0" y="0"/>
          <a:ext cx="0" cy="0"/>
          <a:chOff x="0" y="0"/>
          <a:chExt cx="0" cy="0"/>
        </a:xfrm>
      </p:grpSpPr>
      <p:sp>
        <p:nvSpPr>
          <p:cNvPr id="11044" name="Google Shape;11044;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5" name="Google Shape;11045;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5"/>
        <p:cNvGrpSpPr/>
        <p:nvPr/>
      </p:nvGrpSpPr>
      <p:grpSpPr>
        <a:xfrm>
          <a:off x="0" y="0"/>
          <a:ext cx="0" cy="0"/>
          <a:chOff x="0" y="0"/>
          <a:chExt cx="0" cy="0"/>
        </a:xfrm>
      </p:grpSpPr>
      <p:sp>
        <p:nvSpPr>
          <p:cNvPr id="11286" name="Google Shape;11286;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7" name="Google Shape;11287;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1"/>
        <p:cNvGrpSpPr/>
        <p:nvPr/>
      </p:nvGrpSpPr>
      <p:grpSpPr>
        <a:xfrm>
          <a:off x="0" y="0"/>
          <a:ext cx="0" cy="0"/>
          <a:chOff x="0" y="0"/>
          <a:chExt cx="0" cy="0"/>
        </a:xfrm>
      </p:grpSpPr>
      <p:sp>
        <p:nvSpPr>
          <p:cNvPr id="11332" name="Google Shape;11332;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3" name="Google Shape;11333;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7"/>
        <p:cNvGrpSpPr/>
        <p:nvPr/>
      </p:nvGrpSpPr>
      <p:grpSpPr>
        <a:xfrm>
          <a:off x="0" y="0"/>
          <a:ext cx="0" cy="0"/>
          <a:chOff x="0" y="0"/>
          <a:chExt cx="0" cy="0"/>
        </a:xfrm>
      </p:grpSpPr>
      <p:sp>
        <p:nvSpPr>
          <p:cNvPr id="11378" name="Google Shape;11378;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9" name="Google Shape;11379;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0"/>
        <p:cNvGrpSpPr/>
        <p:nvPr/>
      </p:nvGrpSpPr>
      <p:grpSpPr>
        <a:xfrm>
          <a:off x="0" y="0"/>
          <a:ext cx="0" cy="0"/>
          <a:chOff x="0" y="0"/>
          <a:chExt cx="0" cy="0"/>
        </a:xfrm>
      </p:grpSpPr>
      <p:sp>
        <p:nvSpPr>
          <p:cNvPr id="11411" name="Google Shape;11411;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2" name="Google Shape;11412;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0"/>
        <p:cNvGrpSpPr/>
        <p:nvPr/>
      </p:nvGrpSpPr>
      <p:grpSpPr>
        <a:xfrm>
          <a:off x="0" y="0"/>
          <a:ext cx="0" cy="0"/>
          <a:chOff x="0" y="0"/>
          <a:chExt cx="0" cy="0"/>
        </a:xfrm>
      </p:grpSpPr>
      <p:sp>
        <p:nvSpPr>
          <p:cNvPr id="11461" name="Google Shape;11461;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2" name="Google Shape;11462;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4"/>
        <p:cNvGrpSpPr/>
        <p:nvPr/>
      </p:nvGrpSpPr>
      <p:grpSpPr>
        <a:xfrm>
          <a:off x="0" y="0"/>
          <a:ext cx="0" cy="0"/>
          <a:chOff x="0" y="0"/>
          <a:chExt cx="0" cy="0"/>
        </a:xfrm>
      </p:grpSpPr>
      <p:sp>
        <p:nvSpPr>
          <p:cNvPr id="11535" name="Google Shape;11535;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6" name="Google Shape;11536;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8"/>
        <p:cNvGrpSpPr/>
        <p:nvPr/>
      </p:nvGrpSpPr>
      <p:grpSpPr>
        <a:xfrm>
          <a:off x="0" y="0"/>
          <a:ext cx="0" cy="0"/>
          <a:chOff x="0" y="0"/>
          <a:chExt cx="0" cy="0"/>
        </a:xfrm>
      </p:grpSpPr>
      <p:sp>
        <p:nvSpPr>
          <p:cNvPr id="11579" name="Google Shape;11579;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0" name="Google Shape;11580;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0"/>
        <p:cNvGrpSpPr/>
        <p:nvPr/>
      </p:nvGrpSpPr>
      <p:grpSpPr>
        <a:xfrm>
          <a:off x="0" y="0"/>
          <a:ext cx="0" cy="0"/>
          <a:chOff x="0" y="0"/>
          <a:chExt cx="0" cy="0"/>
        </a:xfrm>
      </p:grpSpPr>
      <p:sp>
        <p:nvSpPr>
          <p:cNvPr id="11591" name="Google Shape;11591;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2" name="Google Shape;11592;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7"/>
        <p:cNvGrpSpPr/>
        <p:nvPr/>
      </p:nvGrpSpPr>
      <p:grpSpPr>
        <a:xfrm>
          <a:off x="0" y="0"/>
          <a:ext cx="0" cy="0"/>
          <a:chOff x="0" y="0"/>
          <a:chExt cx="0" cy="0"/>
        </a:xfrm>
      </p:grpSpPr>
      <p:sp>
        <p:nvSpPr>
          <p:cNvPr id="11598" name="Google Shape;11598;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9" name="Google Shape;11599;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7"/>
        <p:cNvGrpSpPr/>
        <p:nvPr/>
      </p:nvGrpSpPr>
      <p:grpSpPr>
        <a:xfrm>
          <a:off x="0" y="0"/>
          <a:ext cx="0" cy="0"/>
          <a:chOff x="0" y="0"/>
          <a:chExt cx="0" cy="0"/>
        </a:xfrm>
      </p:grpSpPr>
      <p:sp>
        <p:nvSpPr>
          <p:cNvPr id="11618" name="Google Shape;11618;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9" name="Google Shape;11619;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7"/>
        <p:cNvGrpSpPr/>
        <p:nvPr/>
      </p:nvGrpSpPr>
      <p:grpSpPr>
        <a:xfrm>
          <a:off x="0" y="0"/>
          <a:ext cx="0" cy="0"/>
          <a:chOff x="0" y="0"/>
          <a:chExt cx="0" cy="0"/>
        </a:xfrm>
      </p:grpSpPr>
      <p:sp>
        <p:nvSpPr>
          <p:cNvPr id="11638" name="Google Shape;11638;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9" name="Google Shape;11639;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7"/>
        <p:cNvGrpSpPr/>
        <p:nvPr/>
      </p:nvGrpSpPr>
      <p:grpSpPr>
        <a:xfrm>
          <a:off x="0" y="0"/>
          <a:ext cx="0" cy="0"/>
          <a:chOff x="0" y="0"/>
          <a:chExt cx="0" cy="0"/>
        </a:xfrm>
      </p:grpSpPr>
      <p:sp>
        <p:nvSpPr>
          <p:cNvPr id="11658" name="Google Shape;11658;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9" name="Google Shape;11659;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0"/>
        <p:cNvGrpSpPr/>
        <p:nvPr/>
      </p:nvGrpSpPr>
      <p:grpSpPr>
        <a:xfrm>
          <a:off x="0" y="0"/>
          <a:ext cx="0" cy="0"/>
          <a:chOff x="0" y="0"/>
          <a:chExt cx="0" cy="0"/>
        </a:xfrm>
      </p:grpSpPr>
      <p:sp>
        <p:nvSpPr>
          <p:cNvPr id="11681" name="Google Shape;11681;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2" name="Google Shape;11682;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3"/>
        <p:cNvGrpSpPr/>
        <p:nvPr/>
      </p:nvGrpSpPr>
      <p:grpSpPr>
        <a:xfrm>
          <a:off x="0" y="0"/>
          <a:ext cx="0" cy="0"/>
          <a:chOff x="0" y="0"/>
          <a:chExt cx="0" cy="0"/>
        </a:xfrm>
      </p:grpSpPr>
      <p:sp>
        <p:nvSpPr>
          <p:cNvPr id="11704" name="Google Shape;11704;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5" name="Google Shape;11705;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9"/>
        <p:cNvGrpSpPr/>
        <p:nvPr/>
      </p:nvGrpSpPr>
      <p:grpSpPr>
        <a:xfrm>
          <a:off x="0" y="0"/>
          <a:ext cx="0" cy="0"/>
          <a:chOff x="0" y="0"/>
          <a:chExt cx="0" cy="0"/>
        </a:xfrm>
      </p:grpSpPr>
      <p:sp>
        <p:nvSpPr>
          <p:cNvPr id="11720" name="Google Shape;11720;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1" name="Google Shape;11721;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9"/>
        <p:cNvGrpSpPr/>
        <p:nvPr/>
      </p:nvGrpSpPr>
      <p:grpSpPr>
        <a:xfrm>
          <a:off x="0" y="0"/>
          <a:ext cx="0" cy="0"/>
          <a:chOff x="0" y="0"/>
          <a:chExt cx="0" cy="0"/>
        </a:xfrm>
      </p:grpSpPr>
      <p:sp>
        <p:nvSpPr>
          <p:cNvPr id="8020" name="Google Shape;8020;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1" name="Google Shape;8021;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9"/>
        <p:cNvGrpSpPr/>
        <p:nvPr/>
      </p:nvGrpSpPr>
      <p:grpSpPr>
        <a:xfrm>
          <a:off x="0" y="0"/>
          <a:ext cx="0" cy="0"/>
          <a:chOff x="0" y="0"/>
          <a:chExt cx="0" cy="0"/>
        </a:xfrm>
      </p:grpSpPr>
      <p:sp>
        <p:nvSpPr>
          <p:cNvPr id="8110" name="Google Shape;8110;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1" name="Google Shape;8111;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9"/>
        <p:cNvGrpSpPr/>
        <p:nvPr/>
      </p:nvGrpSpPr>
      <p:grpSpPr>
        <a:xfrm>
          <a:off x="0" y="0"/>
          <a:ext cx="0" cy="0"/>
          <a:chOff x="0" y="0"/>
          <a:chExt cx="0" cy="0"/>
        </a:xfrm>
      </p:grpSpPr>
      <p:sp>
        <p:nvSpPr>
          <p:cNvPr id="8210" name="Google Shape;8210;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1" name="Google Shape;8211;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8"/>
        <p:cNvGrpSpPr/>
        <p:nvPr/>
      </p:nvGrpSpPr>
      <p:grpSpPr>
        <a:xfrm>
          <a:off x="0" y="0"/>
          <a:ext cx="0" cy="0"/>
          <a:chOff x="0" y="0"/>
          <a:chExt cx="0" cy="0"/>
        </a:xfrm>
      </p:grpSpPr>
      <p:sp>
        <p:nvSpPr>
          <p:cNvPr id="8219" name="Google Shape;8219;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0" name="Google Shape;8220;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4"/>
        <p:cNvGrpSpPr/>
        <p:nvPr/>
      </p:nvGrpSpPr>
      <p:grpSpPr>
        <a:xfrm>
          <a:off x="0" y="0"/>
          <a:ext cx="0" cy="0"/>
          <a:chOff x="0" y="0"/>
          <a:chExt cx="0" cy="0"/>
        </a:xfrm>
      </p:grpSpPr>
      <p:sp>
        <p:nvSpPr>
          <p:cNvPr id="8245" name="Google Shape;8245;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6" name="Google Shape;8246;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0"/>
        <p:cNvGrpSpPr/>
        <p:nvPr/>
      </p:nvGrpSpPr>
      <p:grpSpPr>
        <a:xfrm>
          <a:off x="0" y="0"/>
          <a:ext cx="0" cy="0"/>
          <a:chOff x="0" y="0"/>
          <a:chExt cx="0" cy="0"/>
        </a:xfrm>
      </p:grpSpPr>
      <p:sp>
        <p:nvSpPr>
          <p:cNvPr id="8251" name="Google Shape;8251;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2" name="Google Shape;8252;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6"/>
        <p:cNvGrpSpPr/>
        <p:nvPr/>
      </p:nvGrpSpPr>
      <p:grpSpPr>
        <a:xfrm>
          <a:off x="0" y="0"/>
          <a:ext cx="0" cy="0"/>
          <a:chOff x="0" y="0"/>
          <a:chExt cx="0" cy="0"/>
        </a:xfrm>
      </p:grpSpPr>
      <p:sp>
        <p:nvSpPr>
          <p:cNvPr id="8257" name="Google Shape;825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8" name="Google Shape;825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1"/>
        <p:cNvGrpSpPr/>
        <p:nvPr/>
      </p:nvGrpSpPr>
      <p:grpSpPr>
        <a:xfrm>
          <a:off x="0" y="0"/>
          <a:ext cx="0" cy="0"/>
          <a:chOff x="0" y="0"/>
          <a:chExt cx="0" cy="0"/>
        </a:xfrm>
      </p:grpSpPr>
      <p:sp>
        <p:nvSpPr>
          <p:cNvPr id="8262" name="Google Shape;8262;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3" name="Google Shape;8263;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p:cNvGrpSpPr/>
        <p:nvPr/>
      </p:nvGrpSpPr>
      <p:grpSpPr>
        <a:xfrm>
          <a:off x="0" y="0"/>
          <a:ext cx="0" cy="0"/>
          <a:chOff x="0" y="0"/>
          <a:chExt cx="0" cy="0"/>
        </a:xfrm>
      </p:grpSpPr>
      <p:sp>
        <p:nvSpPr>
          <p:cNvPr id="8297" name="Google Shape;8297;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3"/>
        <p:cNvGrpSpPr/>
        <p:nvPr/>
      </p:nvGrpSpPr>
      <p:grpSpPr>
        <a:xfrm>
          <a:off x="0" y="0"/>
          <a:ext cx="0" cy="0"/>
          <a:chOff x="0" y="0"/>
          <a:chExt cx="0" cy="0"/>
        </a:xfrm>
      </p:grpSpPr>
      <p:sp>
        <p:nvSpPr>
          <p:cNvPr id="8324" name="Google Shape;8324;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5" name="Google Shape;8325;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8"/>
        <p:cNvGrpSpPr/>
        <p:nvPr/>
      </p:nvGrpSpPr>
      <p:grpSpPr>
        <a:xfrm>
          <a:off x="0" y="0"/>
          <a:ext cx="0" cy="0"/>
          <a:chOff x="0" y="0"/>
          <a:chExt cx="0" cy="0"/>
        </a:xfrm>
      </p:grpSpPr>
      <p:sp>
        <p:nvSpPr>
          <p:cNvPr id="8359" name="Google Shape;8359;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0" name="Google Shape;8360;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7"/>
        <p:cNvGrpSpPr/>
        <p:nvPr/>
      </p:nvGrpSpPr>
      <p:grpSpPr>
        <a:xfrm>
          <a:off x="0" y="0"/>
          <a:ext cx="0" cy="0"/>
          <a:chOff x="0" y="0"/>
          <a:chExt cx="0" cy="0"/>
        </a:xfrm>
      </p:grpSpPr>
      <p:sp>
        <p:nvSpPr>
          <p:cNvPr id="8388" name="Google Shape;8388;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9" name="Google Shape;8389;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6"/>
        <p:cNvGrpSpPr/>
        <p:nvPr/>
      </p:nvGrpSpPr>
      <p:grpSpPr>
        <a:xfrm>
          <a:off x="0" y="0"/>
          <a:ext cx="0" cy="0"/>
          <a:chOff x="0" y="0"/>
          <a:chExt cx="0" cy="0"/>
        </a:xfrm>
      </p:grpSpPr>
      <p:sp>
        <p:nvSpPr>
          <p:cNvPr id="8517" name="Google Shape;8517;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8" name="Google Shape;8518;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4"/>
        <p:cNvGrpSpPr/>
        <p:nvPr/>
      </p:nvGrpSpPr>
      <p:grpSpPr>
        <a:xfrm>
          <a:off x="0" y="0"/>
          <a:ext cx="0" cy="0"/>
          <a:chOff x="0" y="0"/>
          <a:chExt cx="0" cy="0"/>
        </a:xfrm>
      </p:grpSpPr>
      <p:sp>
        <p:nvSpPr>
          <p:cNvPr id="8615" name="Google Shape;8615;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6" name="Google Shape;8616;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9"/>
        <p:cNvGrpSpPr/>
        <p:nvPr/>
      </p:nvGrpSpPr>
      <p:grpSpPr>
        <a:xfrm>
          <a:off x="0" y="0"/>
          <a:ext cx="0" cy="0"/>
          <a:chOff x="0" y="0"/>
          <a:chExt cx="0" cy="0"/>
        </a:xfrm>
      </p:grpSpPr>
      <p:sp>
        <p:nvSpPr>
          <p:cNvPr id="8660" name="Google Shape;8660;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1" name="Google Shape;8661;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5"/>
        <p:cNvGrpSpPr/>
        <p:nvPr/>
      </p:nvGrpSpPr>
      <p:grpSpPr>
        <a:xfrm>
          <a:off x="0" y="0"/>
          <a:ext cx="0" cy="0"/>
          <a:chOff x="0" y="0"/>
          <a:chExt cx="0" cy="0"/>
        </a:xfrm>
      </p:grpSpPr>
      <p:sp>
        <p:nvSpPr>
          <p:cNvPr id="8746" name="Google Shape;8746;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7" name="Google Shape;8747;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8"/>
        <p:cNvGrpSpPr/>
        <p:nvPr/>
      </p:nvGrpSpPr>
      <p:grpSpPr>
        <a:xfrm>
          <a:off x="0" y="0"/>
          <a:ext cx="0" cy="0"/>
          <a:chOff x="0" y="0"/>
          <a:chExt cx="0" cy="0"/>
        </a:xfrm>
      </p:grpSpPr>
      <p:sp>
        <p:nvSpPr>
          <p:cNvPr id="8779" name="Google Shape;8779;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0" name="Google Shape;8780;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2"/>
        <p:cNvGrpSpPr/>
        <p:nvPr/>
      </p:nvGrpSpPr>
      <p:grpSpPr>
        <a:xfrm>
          <a:off x="0" y="0"/>
          <a:ext cx="0" cy="0"/>
          <a:chOff x="0" y="0"/>
          <a:chExt cx="0" cy="0"/>
        </a:xfrm>
      </p:grpSpPr>
      <p:sp>
        <p:nvSpPr>
          <p:cNvPr id="8803" name="Google Shape;8803;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4" name="Google Shape;8804;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5"/>
        <p:cNvGrpSpPr/>
        <p:nvPr/>
      </p:nvGrpSpPr>
      <p:grpSpPr>
        <a:xfrm>
          <a:off x="0" y="0"/>
          <a:ext cx="0" cy="0"/>
          <a:chOff x="0" y="0"/>
          <a:chExt cx="0" cy="0"/>
        </a:xfrm>
      </p:grpSpPr>
      <p:sp>
        <p:nvSpPr>
          <p:cNvPr id="8826" name="Google Shape;8826;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7" name="Google Shape;8827;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0"/>
        <p:cNvGrpSpPr/>
        <p:nvPr/>
      </p:nvGrpSpPr>
      <p:grpSpPr>
        <a:xfrm>
          <a:off x="0" y="0"/>
          <a:ext cx="0" cy="0"/>
          <a:chOff x="0" y="0"/>
          <a:chExt cx="0" cy="0"/>
        </a:xfrm>
      </p:grpSpPr>
      <p:sp>
        <p:nvSpPr>
          <p:cNvPr id="8831" name="Google Shape;8831;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2" name="Google Shape;8832;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2"/>
        <p:cNvGrpSpPr/>
        <p:nvPr/>
      </p:nvGrpSpPr>
      <p:grpSpPr>
        <a:xfrm>
          <a:off x="0" y="0"/>
          <a:ext cx="0" cy="0"/>
          <a:chOff x="0" y="0"/>
          <a:chExt cx="0" cy="0"/>
        </a:xfrm>
      </p:grpSpPr>
      <p:sp>
        <p:nvSpPr>
          <p:cNvPr id="8843" name="Google Shape;884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4" name="Google Shape;884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7"/>
        <p:cNvGrpSpPr/>
        <p:nvPr/>
      </p:nvGrpSpPr>
      <p:grpSpPr>
        <a:xfrm>
          <a:off x="0" y="0"/>
          <a:ext cx="0" cy="0"/>
          <a:chOff x="0" y="0"/>
          <a:chExt cx="0" cy="0"/>
        </a:xfrm>
      </p:grpSpPr>
      <p:sp>
        <p:nvSpPr>
          <p:cNvPr id="8848" name="Google Shape;884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9" name="Google Shape;884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1"/>
        <p:cNvGrpSpPr/>
        <p:nvPr/>
      </p:nvGrpSpPr>
      <p:grpSpPr>
        <a:xfrm>
          <a:off x="0" y="0"/>
          <a:ext cx="0" cy="0"/>
          <a:chOff x="0" y="0"/>
          <a:chExt cx="0" cy="0"/>
        </a:xfrm>
      </p:grpSpPr>
      <p:sp>
        <p:nvSpPr>
          <p:cNvPr id="8972" name="Google Shape;897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3" name="Google Shape;897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4"/>
        <p:cNvGrpSpPr/>
        <p:nvPr/>
      </p:nvGrpSpPr>
      <p:grpSpPr>
        <a:xfrm>
          <a:off x="0" y="0"/>
          <a:ext cx="0" cy="0"/>
          <a:chOff x="0" y="0"/>
          <a:chExt cx="0" cy="0"/>
        </a:xfrm>
      </p:grpSpPr>
      <p:sp>
        <p:nvSpPr>
          <p:cNvPr id="9065" name="Google Shape;90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6" name="Google Shape;90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2"/>
        <p:cNvGrpSpPr/>
        <p:nvPr/>
      </p:nvGrpSpPr>
      <p:grpSpPr>
        <a:xfrm>
          <a:off x="0" y="0"/>
          <a:ext cx="0" cy="0"/>
          <a:chOff x="0" y="0"/>
          <a:chExt cx="0" cy="0"/>
        </a:xfrm>
      </p:grpSpPr>
      <p:sp>
        <p:nvSpPr>
          <p:cNvPr id="9113" name="Google Shape;9113;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4" name="Google Shape;9114;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4.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49.png"/><Relationship Id="rId9"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0.xml"/><Relationship Id="rId1" Type="http://schemas.openxmlformats.org/officeDocument/2006/relationships/slideLayout" Target="../slideLayouts/slideLayout3.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5.jpg"/></Relationships>
</file>

<file path=ppt/slides/_rels/slide12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13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3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135.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136.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jpg"/><Relationship Id="rId18" Type="http://schemas.openxmlformats.org/officeDocument/2006/relationships/image" Target="../media/image107.jpg"/><Relationship Id="rId3" Type="http://schemas.openxmlformats.org/officeDocument/2006/relationships/image" Target="../media/image92.jpg"/><Relationship Id="rId21" Type="http://schemas.openxmlformats.org/officeDocument/2006/relationships/image" Target="../media/image110.jpg"/><Relationship Id="rId7" Type="http://schemas.openxmlformats.org/officeDocument/2006/relationships/image" Target="../media/image96.png"/><Relationship Id="rId12" Type="http://schemas.openxmlformats.org/officeDocument/2006/relationships/image" Target="../media/image101.jpg"/><Relationship Id="rId17" Type="http://schemas.openxmlformats.org/officeDocument/2006/relationships/image" Target="../media/image106.jpg"/><Relationship Id="rId2" Type="http://schemas.openxmlformats.org/officeDocument/2006/relationships/notesSlide" Target="../notesSlides/notesSlide136.xml"/><Relationship Id="rId16" Type="http://schemas.openxmlformats.org/officeDocument/2006/relationships/image" Target="../media/image105.jpg"/><Relationship Id="rId20" Type="http://schemas.openxmlformats.org/officeDocument/2006/relationships/image" Target="../media/image109.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0.jpg"/><Relationship Id="rId24" Type="http://schemas.openxmlformats.org/officeDocument/2006/relationships/image" Target="../media/image113.jpg"/><Relationship Id="rId5" Type="http://schemas.openxmlformats.org/officeDocument/2006/relationships/image" Target="../media/image94.jpg"/><Relationship Id="rId15" Type="http://schemas.openxmlformats.org/officeDocument/2006/relationships/image" Target="../media/image104.jpg"/><Relationship Id="rId23" Type="http://schemas.openxmlformats.org/officeDocument/2006/relationships/image" Target="../media/image112.jpg"/><Relationship Id="rId10" Type="http://schemas.openxmlformats.org/officeDocument/2006/relationships/image" Target="../media/image99.jpg"/><Relationship Id="rId19" Type="http://schemas.openxmlformats.org/officeDocument/2006/relationships/image" Target="../media/image108.jp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3.jpg"/><Relationship Id="rId22" Type="http://schemas.openxmlformats.org/officeDocument/2006/relationships/image" Target="../media/image111.jpg"/></Relationships>
</file>

<file path=ppt/slides/_rels/slide137.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38.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38.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39.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39.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40.xml"/><Relationship Id="rId1" Type="http://schemas.openxmlformats.org/officeDocument/2006/relationships/slideLayout" Target="../slideLayouts/slideLayout1.xml"/><Relationship Id="rId4" Type="http://schemas.openxmlformats.org/officeDocument/2006/relationships/image" Target="../media/image115.jpg"/></Relationships>
</file>

<file path=ppt/slides/_rels/slide14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14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image" Target="../media/image118.jpg"/><Relationship Id="rId4" Type="http://schemas.openxmlformats.org/officeDocument/2006/relationships/image" Target="../media/image117.jpg"/></Relationships>
</file>

<file path=ppt/slides/_rels/slide143.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4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5.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7.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1.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2.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5.png"/><Relationship Id="rId4" Type="http://schemas.openxmlformats.org/officeDocument/2006/relationships/image" Target="../media/image74.png"/></Relationships>
</file>

<file path=ppt/slides/_rels/slide1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5.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69.png"/></Relationships>
</file>

<file path=ppt/slides/_rels/slide1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27.png"/></Relationships>
</file>

<file path=ppt/slides/_rels/slide1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138" name="Google Shape;9138;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39" name="Google Shape;9139;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0" name="Google Shape;9140;p112"/>
          <p:cNvCxnSpPr>
            <a:stCxn id="9137" idx="0"/>
            <a:endCxn id="9138"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1" name="Google Shape;9141;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2" name="Google Shape;9142;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3" name="Google Shape;9143;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4" name="Google Shape;9144;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5" name="Google Shape;9145;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6" name="Google Shape;9146;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7" name="Google Shape;9147;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8" name="Google Shape;9148;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9" name="Google Shape;9149;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1" name="Google Shape;9151;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2" name="Google Shape;9152;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3" name="Google Shape;9153;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4" name="Google Shape;9154;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55" name="Google Shape;9155;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6" name="Google Shape;9156;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9" name="Google Shape;9159;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0" name="Google Shape;9160;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1" name="Google Shape;9161;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2" name="Google Shape;9162;p112"/>
          <p:cNvCxnSpPr>
            <a:stCxn id="9163" idx="0"/>
            <a:endCxn id="9144"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44" idx="0"/>
            <a:endCxn id="9152"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a:stCxn id="9152" idx="0"/>
            <a:endCxn id="9153"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39" idx="2"/>
            <a:endCxn id="9170"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70" idx="2"/>
            <a:endCxn id="9138"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2" name="Google Shape;9172;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73" name="Google Shape;9173;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74" name="Google Shape;9174;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7" name="Google Shape;9177;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9" name="Google Shape;9179;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0" name="Google Shape;9180;p112"/>
          <p:cNvCxnSpPr>
            <a:stCxn id="9173"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1" name="Google Shape;9181;p112"/>
          <p:cNvCxnSpPr>
            <a:endCxn id="9172"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2" name="Google Shape;9182;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83" name="Google Shape;9183;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4" name="Google Shape;9184;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5" name="Google Shape;9185;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6" name="Google Shape;9186;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7" name="Google Shape;9187;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88" name="Google Shape;9188;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89" name="Google Shape;9189;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0" name="Google Shape;9190;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1" name="Google Shape;9191;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92" name="Google Shape;9192;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93" name="Google Shape;9193;p112"/>
          <p:cNvCxnSpPr>
            <a:stCxn id="9194" idx="0"/>
            <a:endCxn id="9191"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95" name="Google Shape;9195;p112"/>
          <p:cNvCxnSpPr>
            <a:stCxn id="9191" idx="0"/>
            <a:endCxn id="9192"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196" name="Google Shape;9196;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197" name="Google Shape;9197;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98" name="Google Shape;9198;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199" name="Google Shape;9199;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9200" name="Google Shape;9200;p112"/>
          <p:cNvCxnSpPr>
            <a:stCxn id="9198" idx="0"/>
            <a:endCxn id="9199"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1" name="Google Shape;9201;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02" name="Google Shape;9202;p112"/>
          <p:cNvCxnSpPr>
            <a:stCxn id="9184" idx="3"/>
            <a:endCxn id="9196"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4" name="Google Shape;9204;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5" name="Google Shape;9205;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06" name="Google Shape;9206;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9207" name="Google Shape;9207;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8" name="Google Shape;9208;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9" name="Google Shape;9209;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0" name="Google Shape;9210;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1" name="Google Shape;9211;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12" name="Google Shape;9212;p112"/>
          <p:cNvCxnSpPr>
            <a:stCxn id="9187" idx="1"/>
            <a:endCxn id="9207"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13" name="Google Shape;9213;p112"/>
          <p:cNvCxnSpPr>
            <a:stCxn id="9172" idx="2"/>
            <a:endCxn id="9139"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14" name="Google Shape;9214;p112"/>
          <p:cNvCxnSpPr>
            <a:stCxn id="9182" idx="2"/>
            <a:endCxn id="9173"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15" name="Google Shape;9215;p112"/>
          <p:cNvCxnSpPr>
            <a:stCxn id="9153" idx="0"/>
            <a:endCxn id="9148"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6" name="Google Shape;9216;p112"/>
          <p:cNvCxnSpPr>
            <a:stCxn id="9148" idx="0"/>
            <a:endCxn id="9183"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17" name="Google Shape;9217;p112"/>
          <p:cNvCxnSpPr>
            <a:stCxn id="9183" idx="0"/>
            <a:endCxn id="9184"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8" name="Google Shape;9218;p112"/>
          <p:cNvCxnSpPr>
            <a:stCxn id="9184" idx="0"/>
            <a:endCxn id="9185"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9" name="Google Shape;9219;p112"/>
          <p:cNvCxnSpPr>
            <a:stCxn id="9185" idx="0"/>
            <a:endCxn id="9186"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0" name="Google Shape;9220;p112"/>
          <p:cNvCxnSpPr>
            <a:stCxn id="9186" idx="0"/>
            <a:endCxn id="9187"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1" name="Google Shape;9221;p112"/>
          <p:cNvCxnSpPr>
            <a:stCxn id="9192" idx="0"/>
            <a:endCxn id="9203"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2" name="Google Shape;9222;p112"/>
          <p:cNvCxnSpPr>
            <a:stCxn id="9207" idx="0"/>
            <a:endCxn id="9208"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3" name="Google Shape;9223;p112"/>
          <p:cNvCxnSpPr>
            <a:stCxn id="9208" idx="0"/>
            <a:endCxn id="9209"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4" name="Google Shape;9224;p112"/>
          <p:cNvCxnSpPr>
            <a:stCxn id="9209" idx="0"/>
            <a:endCxn id="9210"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25" name="Google Shape;9225;p112"/>
          <p:cNvCxnSpPr>
            <a:stCxn id="9210" idx="0"/>
            <a:endCxn id="9211"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26" name="Google Shape;9226;p112"/>
          <p:cNvCxnSpPr>
            <a:stCxn id="9203" idx="0"/>
            <a:endCxn id="9204"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7" name="Google Shape;9227;p112"/>
          <p:cNvCxnSpPr>
            <a:stCxn id="9204" idx="0"/>
            <a:endCxn id="9205"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8" name="Google Shape;9228;p112"/>
          <p:cNvCxnSpPr>
            <a:stCxn id="9205" idx="0"/>
            <a:endCxn id="9206"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29" name="Google Shape;9229;p112"/>
          <p:cNvCxnSpPr>
            <a:stCxn id="9196" idx="0"/>
            <a:endCxn id="9197"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197" idx="0"/>
            <a:endCxn id="9198"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199" idx="0"/>
            <a:endCxn id="9201"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2" name="Google Shape;9232;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3" name="Google Shape;9233;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34" name="Google Shape;9234;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5" name="Google Shape;9235;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39"/>
        <p:cNvGrpSpPr/>
        <p:nvPr/>
      </p:nvGrpSpPr>
      <p:grpSpPr>
        <a:xfrm>
          <a:off x="0" y="0"/>
          <a:ext cx="0" cy="0"/>
          <a:chOff x="0" y="0"/>
          <a:chExt cx="0" cy="0"/>
        </a:xfrm>
      </p:grpSpPr>
      <p:sp>
        <p:nvSpPr>
          <p:cNvPr id="9240" name="Google Shape;9240;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41" name="Google Shape;9241;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2" name="Google Shape;9242;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3" name="Google Shape;9243;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4" name="Google Shape;9244;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5" name="Google Shape;9245;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6" name="Google Shape;9246;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47" name="Google Shape;9247;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8" name="Google Shape;9248;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49" name="Google Shape;9249;p113"/>
          <p:cNvCxnSpPr>
            <a:stCxn id="9240" idx="0"/>
            <a:endCxn id="92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0" name="Google Shape;9250;p113"/>
          <p:cNvCxnSpPr>
            <a:stCxn id="9240" idx="0"/>
            <a:endCxn id="92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1" name="Google Shape;9251;p113"/>
          <p:cNvCxnSpPr>
            <a:stCxn id="9240" idx="0"/>
            <a:endCxn id="92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2" name="Google Shape;9252;p113"/>
          <p:cNvCxnSpPr>
            <a:stCxn id="9240" idx="0"/>
            <a:endCxn id="92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53" name="Google Shape;9253;p113"/>
          <p:cNvCxnSpPr>
            <a:stCxn id="9242" idx="0"/>
            <a:endCxn id="92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54" name="Google Shape;9254;p113"/>
          <p:cNvCxnSpPr>
            <a:stCxn id="9244" idx="0"/>
            <a:endCxn id="92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55" name="Google Shape;9255;p113"/>
          <p:cNvCxnSpPr>
            <a:stCxn id="9246" idx="0"/>
            <a:endCxn id="92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56" name="Google Shape;9256;p113"/>
          <p:cNvCxnSpPr>
            <a:stCxn id="9241" idx="0"/>
            <a:endCxn id="92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3" idx="0"/>
            <a:endCxn id="92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5" idx="0"/>
            <a:endCxn id="92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7" idx="0"/>
            <a:endCxn id="92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59" name="Google Shape;9259;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9261" name="Google Shape;9261;p113"/>
          <p:cNvCxnSpPr>
            <a:stCxn id="9259" idx="0"/>
            <a:endCxn id="92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2" name="Google Shape;9262;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63" name="Google Shape;9263;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4" name="Google Shape;9264;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5" name="Google Shape;9265;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6" name="Google Shape;9266;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67" name="Google Shape;9267;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68" name="Google Shape;9268;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9" name="Google Shape;9269;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70" name="Google Shape;9270;p113"/>
          <p:cNvCxnSpPr>
            <a:stCxn id="9262" idx="0"/>
            <a:endCxn id="92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1" name="Google Shape;9271;p113"/>
          <p:cNvCxnSpPr>
            <a:stCxn id="9262" idx="0"/>
            <a:endCxn id="92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2" name="Google Shape;9272;p113"/>
          <p:cNvCxnSpPr>
            <a:stCxn id="9262" idx="0"/>
            <a:endCxn id="92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73" name="Google Shape;9273;p113"/>
          <p:cNvCxnSpPr>
            <a:stCxn id="9262" idx="0"/>
            <a:endCxn id="92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74" name="Google Shape;9274;p113"/>
          <p:cNvCxnSpPr>
            <a:stCxn id="9264" idx="0"/>
            <a:endCxn id="92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76" name="Google Shape;9276;p113"/>
          <p:cNvCxnSpPr>
            <a:stCxn id="9265" idx="0"/>
            <a:endCxn id="92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77" name="Google Shape;9277;p113"/>
          <p:cNvCxnSpPr>
            <a:stCxn id="9267" idx="0"/>
            <a:endCxn id="92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3" idx="0"/>
            <a:endCxn id="92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6" idx="0"/>
            <a:endCxn id="92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1" name="Google Shape;9281;p113"/>
          <p:cNvCxnSpPr>
            <a:stCxn id="9268" idx="0"/>
            <a:endCxn id="92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0" name="Google Shape;9280;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9282" name="Google Shape;9282;p113"/>
          <p:cNvCxnSpPr>
            <a:stCxn id="9280" idx="0"/>
            <a:endCxn id="92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83" name="Google Shape;9283;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9284" name="Google Shape;9284;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9275" name="Google Shape;9275;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9285" name="Google Shape;9285;p113"/>
          <p:cNvCxnSpPr>
            <a:stCxn id="9264" idx="0"/>
            <a:endCxn id="92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6" name="Google Shape;9286;p113"/>
          <p:cNvCxnSpPr>
            <a:stCxn id="92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87" name="Google Shape;9287;p113"/>
          <p:cNvCxnSpPr>
            <a:stCxn id="9275" idx="0"/>
            <a:endCxn id="92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88" name="Google Shape;9288;p113"/>
          <p:cNvCxnSpPr>
            <a:stCxn id="9266" idx="0"/>
            <a:endCxn id="92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89" name="Google Shape;9289;p113"/>
          <p:cNvCxnSpPr>
            <a:stCxn id="9283" idx="0"/>
            <a:endCxn id="92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0" name="Google Shape;9290;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291" name="Google Shape;9291;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95"/>
        <p:cNvGrpSpPr/>
        <p:nvPr/>
      </p:nvGrpSpPr>
      <p:grpSpPr>
        <a:xfrm>
          <a:off x="0" y="0"/>
          <a:ext cx="0" cy="0"/>
          <a:chOff x="0" y="0"/>
          <a:chExt cx="0" cy="0"/>
        </a:xfrm>
      </p:grpSpPr>
      <p:sp>
        <p:nvSpPr>
          <p:cNvPr id="9296" name="Google Shape;9296;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297" name="Google Shape;9297;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298" name="Google Shape;9298;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299" name="Google Shape;9299;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2" name="Google Shape;9302;p114"/>
          <p:cNvCxnSpPr>
            <a:stCxn id="9301" idx="0"/>
            <a:endCxn id="92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3" name="Google Shape;9303;p114"/>
          <p:cNvCxnSpPr>
            <a:stCxn id="9299" idx="0"/>
            <a:endCxn id="93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04" name="Google Shape;9304;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5" name="Google Shape;9305;p114"/>
          <p:cNvCxnSpPr>
            <a:stCxn id="9300" idx="0"/>
            <a:endCxn id="93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6" name="Google Shape;9306;p114"/>
          <p:cNvCxnSpPr>
            <a:stCxn id="9301" idx="6"/>
            <a:endCxn id="92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07" name="Google Shape;9307;p114"/>
          <p:cNvCxnSpPr>
            <a:stCxn id="9296" idx="3"/>
            <a:endCxn id="92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08" name="Google Shape;9308;p114"/>
          <p:cNvCxnSpPr>
            <a:stCxn id="9299" idx="6"/>
            <a:endCxn id="92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09" name="Google Shape;9309;p114"/>
          <p:cNvCxnSpPr>
            <a:stCxn id="9297" idx="3"/>
            <a:endCxn id="93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0" name="Google Shape;9310;p114"/>
          <p:cNvCxnSpPr>
            <a:stCxn id="9300" idx="6"/>
            <a:endCxn id="92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1" name="Google Shape;9311;p114"/>
          <p:cNvCxnSpPr>
            <a:stCxn id="9298" idx="3"/>
            <a:endCxn id="93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2" name="Google Shape;9312;p114"/>
          <p:cNvCxnSpPr>
            <a:stCxn id="93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13" name="Google Shape;9313;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14" name="Google Shape;9314;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15" name="Google Shape;9315;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316" name="Google Shape;9316;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9" name="Google Shape;9319;p114"/>
          <p:cNvCxnSpPr>
            <a:stCxn id="9318" idx="0"/>
            <a:endCxn id="93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0" name="Google Shape;9320;p114"/>
          <p:cNvCxnSpPr>
            <a:stCxn id="9316" idx="0"/>
            <a:endCxn id="93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1" name="Google Shape;9321;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2" name="Google Shape;9322;p114"/>
          <p:cNvCxnSpPr>
            <a:stCxn id="9317" idx="0"/>
            <a:endCxn id="93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3" name="Google Shape;9323;p114"/>
          <p:cNvCxnSpPr>
            <a:stCxn id="9318" idx="6"/>
            <a:endCxn id="93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24" name="Google Shape;9324;p114"/>
          <p:cNvCxnSpPr>
            <a:stCxn id="9313" idx="3"/>
            <a:endCxn id="93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25" name="Google Shape;9325;p114"/>
          <p:cNvCxnSpPr>
            <a:stCxn id="9316" idx="6"/>
            <a:endCxn id="93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26" name="Google Shape;9326;p114"/>
          <p:cNvCxnSpPr>
            <a:stCxn id="9314" idx="3"/>
            <a:endCxn id="93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27" name="Google Shape;9327;p114"/>
          <p:cNvCxnSpPr>
            <a:stCxn id="9317" idx="6"/>
            <a:endCxn id="93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28" name="Google Shape;9328;p114"/>
          <p:cNvCxnSpPr>
            <a:stCxn id="9315" idx="3"/>
            <a:endCxn id="93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29" name="Google Shape;9329;p114"/>
          <p:cNvCxnSpPr>
            <a:stCxn id="93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0" name="Google Shape;9330;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1" name="Google Shape;9331;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2" name="Google Shape;9332;p114"/>
          <p:cNvCxnSpPr>
            <a:stCxn id="9330" idx="3"/>
            <a:endCxn id="93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33" name="Google Shape;9333;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4" name="Google Shape;9334;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5" name="Google Shape;9335;p114"/>
          <p:cNvCxnSpPr>
            <a:stCxn id="9333" idx="3"/>
            <a:endCxn id="93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36" name="Google Shape;9336;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7" name="Google Shape;9337;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8" name="Google Shape;9338;p114"/>
          <p:cNvCxnSpPr>
            <a:stCxn id="9336" idx="3"/>
            <a:endCxn id="93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9" name="Google Shape;9339;p114"/>
          <p:cNvCxnSpPr>
            <a:endCxn id="93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0" name="Google Shape;9340;p114"/>
          <p:cNvCxnSpPr>
            <a:stCxn id="9318" idx="0"/>
            <a:endCxn id="93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1" name="Google Shape;9341;p114"/>
          <p:cNvCxnSpPr>
            <a:stCxn id="9318" idx="0"/>
            <a:endCxn id="93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2" name="Google Shape;9342;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43" name="Google Shape;9343;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4" name="Google Shape;9344;p114"/>
          <p:cNvCxnSpPr>
            <a:stCxn id="9331" idx="6"/>
            <a:endCxn id="93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45" name="Google Shape;9345;p114"/>
          <p:cNvCxnSpPr>
            <a:stCxn id="9334" idx="6"/>
            <a:endCxn id="93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stCxn id="9342" idx="3"/>
            <a:endCxn id="93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47" name="Google Shape;9347;p114"/>
          <p:cNvCxnSpPr>
            <a:stCxn id="9337" idx="6"/>
            <a:endCxn id="93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48" name="Google Shape;9348;p114"/>
          <p:cNvCxnSpPr>
            <a:stCxn id="9343" idx="6"/>
            <a:endCxn id="93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49" name="Google Shape;9349;p114"/>
          <p:cNvCxnSpPr>
            <a:stCxn id="9318" idx="0"/>
            <a:endCxn id="93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0" name="Google Shape;9350;p114"/>
          <p:cNvCxnSpPr>
            <a:stCxn id="9318" idx="0"/>
            <a:endCxn id="93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1" name="Google Shape;9351;p114"/>
          <p:cNvCxnSpPr>
            <a:stCxn id="9318" idx="0"/>
            <a:endCxn id="93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2" name="Google Shape;9352;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53" name="Google Shape;9353;p114"/>
          <p:cNvCxnSpPr>
            <a:endCxn id="93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4" name="Google Shape;9354;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55" name="Google Shape;9355;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56" name="Google Shape;9356;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57" name="Google Shape;9357;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8" name="Google Shape;9358;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9359" name="Google Shape;9359;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60" name="Google Shape;9360;p114"/>
          <p:cNvCxnSpPr>
            <a:endCxn id="93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62" name="Google Shape;9362;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63" name="Google Shape;9363;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64" name="Google Shape;9364;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9366" name="Google Shape;9366;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7" name="Google Shape;9367;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68" name="Google Shape;9368;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69" name="Google Shape;9369;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0" name="Google Shape;9370;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9371" name="Google Shape;9371;p114"/>
          <p:cNvCxnSpPr>
            <a:stCxn id="93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76"/>
        <p:cNvGrpSpPr/>
        <p:nvPr/>
      </p:nvGrpSpPr>
      <p:grpSpPr>
        <a:xfrm>
          <a:off x="0" y="0"/>
          <a:ext cx="0" cy="0"/>
          <a:chOff x="0" y="0"/>
          <a:chExt cx="0" cy="0"/>
        </a:xfrm>
      </p:grpSpPr>
      <p:sp>
        <p:nvSpPr>
          <p:cNvPr id="9377" name="Google Shape;9377;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378" name="Google Shape;9378;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379" name="Google Shape;9379;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380" name="Google Shape;9380;p115"/>
          <p:cNvCxnSpPr>
            <a:stCxn id="9377" idx="0"/>
            <a:endCxn id="93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1" name="Google Shape;9381;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2" name="Google Shape;9382;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3" name="Google Shape;9383;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4" name="Google Shape;9384;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5" name="Google Shape;9385;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6" name="Google Shape;9386;p115"/>
          <p:cNvCxnSpPr>
            <a:stCxn id="93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7" name="Google Shape;9387;p115"/>
          <p:cNvCxnSpPr>
            <a:endCxn id="93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0" name="Google Shape;9390;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1" name="Google Shape;9391;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6" name="Google Shape;9396;p115"/>
          <p:cNvCxnSpPr>
            <a:stCxn id="9391" idx="6"/>
            <a:endCxn id="93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397" name="Google Shape;9397;p115"/>
          <p:cNvCxnSpPr>
            <a:stCxn id="9392" idx="6"/>
            <a:endCxn id="93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8" name="Google Shape;9398;p115"/>
          <p:cNvCxnSpPr>
            <a:stCxn id="9393" idx="6"/>
            <a:endCxn id="93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9" name="Google Shape;9399;p115"/>
          <p:cNvCxnSpPr>
            <a:stCxn id="9394" idx="6"/>
            <a:endCxn id="93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0" name="Google Shape;9400;p115"/>
          <p:cNvCxnSpPr>
            <a:stCxn id="9391" idx="4"/>
            <a:endCxn id="93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1" name="Google Shape;9401;p115"/>
          <p:cNvCxnSpPr>
            <a:stCxn id="9391" idx="4"/>
            <a:endCxn id="93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2" name="Google Shape;9402;p115"/>
          <p:cNvCxnSpPr>
            <a:stCxn id="9391" idx="4"/>
            <a:endCxn id="93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03" name="Google Shape;9403;p115"/>
          <p:cNvCxnSpPr>
            <a:stCxn id="9392" idx="4"/>
            <a:endCxn id="93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04" name="Google Shape;9404;p115"/>
          <p:cNvCxnSpPr>
            <a:stCxn id="9392" idx="4"/>
            <a:endCxn id="93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05" name="Google Shape;9405;p115"/>
          <p:cNvCxnSpPr>
            <a:stCxn id="9393" idx="4"/>
            <a:endCxn id="93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06" name="Google Shape;9406;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07" name="Google Shape;9407;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2" name="Google Shape;9412;p115"/>
          <p:cNvCxnSpPr>
            <a:stCxn id="9407" idx="6"/>
            <a:endCxn id="94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13" name="Google Shape;9413;p115"/>
          <p:cNvCxnSpPr>
            <a:stCxn id="9408" idx="6"/>
            <a:endCxn id="94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4" name="Google Shape;9414;p115"/>
          <p:cNvCxnSpPr>
            <a:stCxn id="9409" idx="6"/>
            <a:endCxn id="94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5" name="Google Shape;9415;p115"/>
          <p:cNvCxnSpPr>
            <a:stCxn id="9410" idx="6"/>
            <a:endCxn id="94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6" name="Google Shape;9416;p115"/>
          <p:cNvCxnSpPr>
            <a:stCxn id="9407" idx="4"/>
            <a:endCxn id="94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17" name="Google Shape;9417;p115"/>
          <p:cNvCxnSpPr>
            <a:stCxn id="9407" idx="4"/>
            <a:endCxn id="94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18" name="Google Shape;9418;p115"/>
          <p:cNvCxnSpPr>
            <a:stCxn id="9407" idx="4"/>
            <a:endCxn id="94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19" name="Google Shape;9419;p115"/>
          <p:cNvCxnSpPr>
            <a:stCxn id="9408" idx="4"/>
            <a:endCxn id="94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0" name="Google Shape;9420;p115"/>
          <p:cNvCxnSpPr>
            <a:stCxn id="9408" idx="4"/>
            <a:endCxn id="94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1" name="Google Shape;9421;p115"/>
          <p:cNvCxnSpPr>
            <a:stCxn id="9409" idx="4"/>
            <a:endCxn id="94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2" name="Google Shape;9422;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23" name="Google Shape;9423;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424" name="Google Shape;9424;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5" name="Google Shape;9425;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6" name="Google Shape;9426;p115"/>
          <p:cNvCxnSpPr>
            <a:stCxn id="9423" idx="2"/>
            <a:endCxn id="94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28" name="Google Shape;9428;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29" name="Google Shape;9429;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27" name="Google Shape;9427;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30" name="Google Shape;9430;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1" name="Google Shape;9431;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6" name="Google Shape;9436;p115"/>
          <p:cNvCxnSpPr>
            <a:stCxn id="9431" idx="6"/>
            <a:endCxn id="94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37" name="Google Shape;9437;p115"/>
          <p:cNvCxnSpPr>
            <a:stCxn id="9432" idx="6"/>
            <a:endCxn id="94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8" name="Google Shape;9438;p115"/>
          <p:cNvCxnSpPr>
            <a:stCxn id="9433" idx="6"/>
            <a:endCxn id="94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9" name="Google Shape;9439;p115"/>
          <p:cNvCxnSpPr>
            <a:stCxn id="9434" idx="6"/>
            <a:endCxn id="94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0" name="Google Shape;9440;p115"/>
          <p:cNvCxnSpPr>
            <a:stCxn id="9431" idx="4"/>
            <a:endCxn id="94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1" name="Google Shape;9441;p115"/>
          <p:cNvCxnSpPr>
            <a:stCxn id="9431" idx="4"/>
            <a:endCxn id="94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2" name="Google Shape;9442;p115"/>
          <p:cNvCxnSpPr>
            <a:stCxn id="9431" idx="4"/>
            <a:endCxn id="94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43" name="Google Shape;9443;p115"/>
          <p:cNvCxnSpPr>
            <a:stCxn id="9432" idx="4"/>
            <a:endCxn id="94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44" name="Google Shape;9444;p115"/>
          <p:cNvCxnSpPr>
            <a:stCxn id="9432" idx="4"/>
            <a:endCxn id="94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45" name="Google Shape;9445;p115"/>
          <p:cNvCxnSpPr>
            <a:stCxn id="9433" idx="4"/>
            <a:endCxn id="94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46" name="Google Shape;9446;p115"/>
          <p:cNvCxnSpPr>
            <a:stCxn id="9430" idx="3"/>
            <a:endCxn id="94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47" name="Google Shape;9447;p115"/>
          <p:cNvCxnSpPr>
            <a:stCxn id="9390" idx="1"/>
            <a:endCxn id="93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48" name="Google Shape;9448;p115"/>
          <p:cNvCxnSpPr>
            <a:stCxn id="9379" idx="0"/>
            <a:endCxn id="93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49" name="Google Shape;9449;p115"/>
          <p:cNvCxnSpPr>
            <a:stCxn id="9427" idx="2"/>
            <a:endCxn id="93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0" name="Google Shape;9450;p115"/>
          <p:cNvCxnSpPr>
            <a:stCxn id="9423" idx="0"/>
            <a:endCxn id="94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1" name="Google Shape;9451;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452" name="Google Shape;9452;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453" name="Google Shape;9453;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454" name="Google Shape;9454;p115"/>
          <p:cNvCxnSpPr>
            <a:stCxn id="9406" idx="3"/>
            <a:endCxn id="94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451" idx="0"/>
            <a:endCxn id="94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52" idx="0"/>
            <a:endCxn id="94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58" name="Google Shape;9458;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59" name="Google Shape;9459;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0" name="Google Shape;9460;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1" name="Google Shape;9461;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66" name="Google Shape;9466;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70"/>
        <p:cNvGrpSpPr/>
        <p:nvPr/>
      </p:nvGrpSpPr>
      <p:grpSpPr>
        <a:xfrm>
          <a:off x="0" y="0"/>
          <a:ext cx="0" cy="0"/>
          <a:chOff x="0" y="0"/>
          <a:chExt cx="0" cy="0"/>
        </a:xfrm>
      </p:grpSpPr>
      <p:pic>
        <p:nvPicPr>
          <p:cNvPr id="9471" name="Google Shape;9471;p11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9472" name="Google Shape;9472;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3" name="Google Shape;9473;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474" name="Google Shape;9474;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75" name="Google Shape;9475;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9476" name="Google Shape;9476;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7" name="Google Shape;9477;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78" name="Google Shape;9478;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79" name="Google Shape;9479;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9480" name="Google Shape;9480;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1" name="Google Shape;9481;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2" name="Google Shape;9482;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83" name="Google Shape;9483;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84" name="Google Shape;9484;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9485" name="Google Shape;9485;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6" name="Google Shape;9486;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7" name="Google Shape;9487;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8" name="Google Shape;9488;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9489" name="Google Shape;9489;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9490" name="Google Shape;9490;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491" name="Google Shape;9491;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2" name="Google Shape;9492;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493" name="Google Shape;9493;p116"/>
          <p:cNvCxnSpPr>
            <a:stCxn id="9490" idx="3"/>
            <a:endCxn id="9483"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494" name="Google Shape;9494;p116"/>
          <p:cNvCxnSpPr>
            <a:stCxn id="9490" idx="3"/>
            <a:endCxn id="9482"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495" name="Google Shape;9495;p116"/>
          <p:cNvCxnSpPr>
            <a:stCxn id="9490" idx="3"/>
            <a:endCxn id="9481"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496" name="Google Shape;9496;p116"/>
          <p:cNvCxnSpPr>
            <a:stCxn id="9490" idx="3"/>
            <a:endCxn id="9480"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497" name="Google Shape;9497;p116"/>
          <p:cNvCxnSpPr>
            <a:stCxn id="9490" idx="3"/>
            <a:endCxn id="9479"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498" name="Google Shape;9498;p116"/>
          <p:cNvCxnSpPr>
            <a:stCxn id="9490" idx="1"/>
            <a:endCxn id="9476"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499" name="Google Shape;9499;p116"/>
          <p:cNvCxnSpPr>
            <a:stCxn id="9490" idx="0"/>
            <a:endCxn id="9491"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0" name="Google Shape;9500;p116"/>
          <p:cNvCxnSpPr>
            <a:stCxn id="9491" idx="3"/>
            <a:endCxn id="9489"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1" name="Google Shape;9501;p116"/>
          <p:cNvCxnSpPr>
            <a:stCxn id="9489" idx="1"/>
            <a:endCxn id="9478"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2" name="Google Shape;9502;p116"/>
          <p:cNvCxnSpPr>
            <a:stCxn id="9489" idx="1"/>
            <a:endCxn id="9477"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03" name="Google Shape;9503;p116"/>
          <p:cNvCxnSpPr>
            <a:stCxn id="9489" idx="1"/>
            <a:endCxn id="9475"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04" name="Google Shape;9504;p116"/>
          <p:cNvCxnSpPr>
            <a:stCxn id="9489" idx="1"/>
            <a:endCxn id="9472"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05" name="Google Shape;9505;p116"/>
          <p:cNvCxnSpPr>
            <a:stCxn id="9472" idx="0"/>
            <a:endCxn id="9474"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6" name="Google Shape;9506;p116"/>
          <p:cNvCxnSpPr>
            <a:stCxn id="9475" idx="0"/>
            <a:endCxn id="9474"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7" name="Google Shape;9507;p116"/>
          <p:cNvCxnSpPr>
            <a:stCxn id="9477" idx="0"/>
            <a:endCxn id="9484"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8" name="Google Shape;9508;p116"/>
          <p:cNvCxnSpPr>
            <a:stCxn id="9478" idx="0"/>
            <a:endCxn id="9485"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9" name="Google Shape;9509;p116"/>
          <p:cNvCxnSpPr>
            <a:stCxn id="9476" idx="0"/>
            <a:endCxn id="9484"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0" name="Google Shape;9510;p116"/>
          <p:cNvCxnSpPr>
            <a:stCxn id="9479" idx="0"/>
            <a:endCxn id="9485"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1" name="Google Shape;9511;p116"/>
          <p:cNvCxnSpPr>
            <a:stCxn id="9480" idx="0"/>
            <a:endCxn id="9486"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2" name="Google Shape;9512;p116"/>
          <p:cNvCxnSpPr>
            <a:stCxn id="9481" idx="0"/>
            <a:endCxn id="9486"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3" name="Google Shape;9513;p116"/>
          <p:cNvCxnSpPr>
            <a:stCxn id="9482" idx="0"/>
            <a:endCxn id="9487"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4" name="Google Shape;9514;p116"/>
          <p:cNvCxnSpPr>
            <a:stCxn id="9483" idx="0"/>
            <a:endCxn id="9487"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5" name="Google Shape;9515;p116"/>
          <p:cNvCxnSpPr>
            <a:stCxn id="9474" idx="0"/>
            <a:endCxn id="9488"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16" name="Google Shape;9516;p116"/>
          <p:cNvCxnSpPr>
            <a:stCxn id="9484" idx="0"/>
            <a:endCxn id="9488"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17" name="Google Shape;9517;p116"/>
          <p:cNvCxnSpPr>
            <a:stCxn id="9485" idx="0"/>
            <a:endCxn id="9488"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18" name="Google Shape;9518;p116"/>
          <p:cNvCxnSpPr>
            <a:stCxn id="9486" idx="0"/>
            <a:endCxn id="9488"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19" name="Google Shape;9519;p116"/>
          <p:cNvCxnSpPr>
            <a:stCxn id="9487" idx="0"/>
            <a:endCxn id="9488"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0" name="Google Shape;9520;p116"/>
          <p:cNvCxnSpPr>
            <a:stCxn id="9488" idx="0"/>
            <a:endCxn id="9521"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1" name="Google Shape;9521;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522" name="Google Shape;9522;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9523" name="Google Shape;9523;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9524" name="Google Shape;9524;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25" name="Google Shape;9525;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526" name="Google Shape;9526;p116"/>
          <p:cNvCxnSpPr>
            <a:stCxn id="9523" idx="0"/>
            <a:endCxn id="9524"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27" name="Google Shape;9527;p116"/>
          <p:cNvCxnSpPr>
            <a:stCxn id="9524" idx="3"/>
            <a:endCxn id="9522"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28" name="Google Shape;9528;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29" name="Google Shape;9529;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0" name="Google Shape;9530;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31" name="Google Shape;9531;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32" name="Google Shape;9532;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3" name="Google Shape;9533;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4" name="Google Shape;9534;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5" name="Google Shape;9535;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6" name="Google Shape;9536;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7" name="Google Shape;9537;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9538" name="Google Shape;9538;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9" name="Google Shape;9539;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40" name="Google Shape;9540;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541" name="Google Shape;9541;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2" name="Google Shape;9542;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3" name="Google Shape;9543;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9544" name="Google Shape;9544;p116"/>
          <p:cNvCxnSpPr>
            <a:stCxn id="9543" idx="0"/>
            <a:endCxn id="9545"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45" name="Google Shape;9545;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9546" name="Google Shape;9546;p116"/>
          <p:cNvCxnSpPr>
            <a:stCxn id="9523" idx="3"/>
            <a:endCxn id="9532"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47" name="Google Shape;9547;p116"/>
          <p:cNvCxnSpPr>
            <a:stCxn id="9523" idx="3"/>
            <a:endCxn id="9530"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48" name="Google Shape;9548;p116"/>
          <p:cNvCxnSpPr>
            <a:stCxn id="9532" idx="0"/>
            <a:endCxn id="9536"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49" name="Google Shape;9549;p116"/>
          <p:cNvCxnSpPr>
            <a:stCxn id="9530" idx="0"/>
            <a:endCxn id="9535"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0" name="Google Shape;9550;p116"/>
          <p:cNvCxnSpPr>
            <a:stCxn id="9523" idx="1"/>
            <a:endCxn id="9528"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1" name="Google Shape;9551;p116"/>
          <p:cNvCxnSpPr>
            <a:stCxn id="9528" idx="0"/>
            <a:endCxn id="9534"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2" name="Google Shape;9552;p116"/>
          <p:cNvCxnSpPr>
            <a:stCxn id="9522" idx="0"/>
            <a:endCxn id="9531"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3" name="Google Shape;9553;p116"/>
          <p:cNvCxnSpPr>
            <a:stCxn id="9522" idx="0"/>
            <a:endCxn id="9529"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54" name="Google Shape;9554;p116"/>
          <p:cNvCxnSpPr>
            <a:stCxn id="9522" idx="3"/>
            <a:endCxn id="9533"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55" name="Google Shape;9555;p116"/>
          <p:cNvCxnSpPr>
            <a:stCxn id="9529" idx="0"/>
            <a:endCxn id="9534"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56" name="Google Shape;9556;p116"/>
          <p:cNvCxnSpPr>
            <a:stCxn id="9531" idx="0"/>
            <a:endCxn id="9535"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57" name="Google Shape;9557;p116"/>
          <p:cNvCxnSpPr>
            <a:stCxn id="9533" idx="0"/>
            <a:endCxn id="9536"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8" name="Google Shape;9558;p116"/>
          <p:cNvCxnSpPr>
            <a:stCxn id="9535" idx="0"/>
            <a:endCxn id="9537"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59" name="Google Shape;9559;p116"/>
          <p:cNvCxnSpPr>
            <a:stCxn id="9537" idx="0"/>
            <a:endCxn id="9542"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0" name="Google Shape;9560;p116"/>
          <p:cNvCxnSpPr>
            <a:stCxn id="9538" idx="0"/>
            <a:endCxn id="9542"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1" name="Google Shape;9561;p116"/>
          <p:cNvCxnSpPr>
            <a:stCxn id="9540" idx="0"/>
            <a:endCxn id="9541"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9" idx="0"/>
            <a:endCxn id="9541"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4" idx="0"/>
            <a:endCxn id="9538"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4" name="Google Shape;9564;p116"/>
          <p:cNvCxnSpPr>
            <a:stCxn id="9534" idx="0"/>
            <a:endCxn id="9540"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1" idx="0"/>
            <a:endCxn id="9543"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66" name="Google Shape;9566;p116"/>
          <p:cNvCxnSpPr>
            <a:stCxn id="9542" idx="0"/>
            <a:endCxn id="9543"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67" name="Google Shape;9567;p116"/>
          <p:cNvCxnSpPr>
            <a:stCxn id="9536" idx="0"/>
            <a:endCxn id="9543"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68" name="Google Shape;9568;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569" name="Google Shape;9569;p116"/>
          <p:cNvCxnSpPr>
            <a:stCxn id="9522" idx="1"/>
            <a:endCxn id="9539"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73"/>
        <p:cNvGrpSpPr/>
        <p:nvPr/>
      </p:nvGrpSpPr>
      <p:grpSpPr>
        <a:xfrm>
          <a:off x="0" y="0"/>
          <a:ext cx="0" cy="0"/>
          <a:chOff x="0" y="0"/>
          <a:chExt cx="0" cy="0"/>
        </a:xfrm>
      </p:grpSpPr>
      <p:sp>
        <p:nvSpPr>
          <p:cNvPr id="9574" name="Google Shape;9574;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7"/>
          <p:cNvSpPr/>
          <p:nvPr/>
        </p:nvSpPr>
        <p:spPr>
          <a:xfrm>
            <a:off x="3657438" y="310567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7"/>
          <p:cNvSpPr/>
          <p:nvPr/>
        </p:nvSpPr>
        <p:spPr>
          <a:xfrm>
            <a:off x="3660422" y="3380092"/>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7"/>
          <p:cNvSpPr/>
          <p:nvPr/>
        </p:nvSpPr>
        <p:spPr>
          <a:xfrm>
            <a:off x="3752949" y="3479686"/>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7"/>
          <p:cNvSpPr/>
          <p:nvPr/>
        </p:nvSpPr>
        <p:spPr>
          <a:xfrm>
            <a:off x="3846205" y="3479686"/>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7"/>
          <p:cNvSpPr/>
          <p:nvPr/>
        </p:nvSpPr>
        <p:spPr>
          <a:xfrm>
            <a:off x="3659692" y="3479686"/>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7"/>
          <p:cNvSpPr/>
          <p:nvPr/>
        </p:nvSpPr>
        <p:spPr>
          <a:xfrm>
            <a:off x="3661472" y="3380092"/>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7"/>
          <p:cNvSpPr/>
          <p:nvPr/>
        </p:nvSpPr>
        <p:spPr>
          <a:xfrm>
            <a:off x="3755447" y="3380092"/>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7"/>
          <p:cNvSpPr/>
          <p:nvPr/>
        </p:nvSpPr>
        <p:spPr>
          <a:xfrm>
            <a:off x="3850468" y="3380092"/>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85" name="Google Shape;9585;p117"/>
          <p:cNvCxnSpPr/>
          <p:nvPr/>
        </p:nvCxnSpPr>
        <p:spPr>
          <a:xfrm>
            <a:off x="3696365" y="344147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6" name="Google Shape;9586;p117"/>
          <p:cNvCxnSpPr/>
          <p:nvPr/>
        </p:nvCxnSpPr>
        <p:spPr>
          <a:xfrm>
            <a:off x="3728199" y="3408108"/>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87" name="Google Shape;9587;p117"/>
          <p:cNvCxnSpPr/>
          <p:nvPr/>
        </p:nvCxnSpPr>
        <p:spPr>
          <a:xfrm>
            <a:off x="3658581" y="357820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8" name="Google Shape;9588;p117"/>
          <p:cNvCxnSpPr/>
          <p:nvPr/>
        </p:nvCxnSpPr>
        <p:spPr>
          <a:xfrm>
            <a:off x="3658581" y="3695419"/>
            <a:ext cx="282300" cy="0"/>
          </a:xfrm>
          <a:prstGeom prst="straightConnector1">
            <a:avLst/>
          </a:prstGeom>
          <a:noFill/>
          <a:ln w="9525" cap="flat" cmpd="sng">
            <a:solidFill>
              <a:schemeClr val="dk2"/>
            </a:solidFill>
            <a:prstDash val="solid"/>
            <a:round/>
            <a:headEnd type="none" w="med" len="med"/>
            <a:tailEnd type="none" w="med" len="med"/>
          </a:ln>
        </p:spPr>
      </p:cxnSp>
      <p:sp>
        <p:nvSpPr>
          <p:cNvPr id="9589" name="Google Shape;9589;p117"/>
          <p:cNvSpPr/>
          <p:nvPr/>
        </p:nvSpPr>
        <p:spPr>
          <a:xfrm>
            <a:off x="3944068" y="3444048"/>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0" name="Google Shape;9590;p117"/>
          <p:cNvSpPr/>
          <p:nvPr/>
        </p:nvSpPr>
        <p:spPr>
          <a:xfrm>
            <a:off x="3980513" y="3409652"/>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1" name="Google Shape;9591;p117"/>
          <p:cNvSpPr/>
          <p:nvPr/>
        </p:nvSpPr>
        <p:spPr>
          <a:xfrm>
            <a:off x="4010541" y="3382957"/>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2" name="Google Shape;9592;p117"/>
          <p:cNvCxnSpPr/>
          <p:nvPr/>
        </p:nvCxnSpPr>
        <p:spPr>
          <a:xfrm rot="10800000" flipH="1">
            <a:off x="3941748" y="3477740"/>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rot="10800000" flipH="1">
            <a:off x="3941748" y="3591707"/>
            <a:ext cx="99900" cy="100800"/>
          </a:xfrm>
          <a:prstGeom prst="straightConnector1">
            <a:avLst/>
          </a:prstGeom>
          <a:noFill/>
          <a:ln w="9525" cap="flat" cmpd="sng">
            <a:solidFill>
              <a:schemeClr val="dk2"/>
            </a:solidFill>
            <a:prstDash val="solid"/>
            <a:round/>
            <a:headEnd type="none" w="med" len="med"/>
            <a:tailEnd type="none" w="med" len="med"/>
          </a:ln>
        </p:spPr>
      </p:cxnSp>
      <p:sp>
        <p:nvSpPr>
          <p:cNvPr id="9594" name="Google Shape;9594;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0" name="Google Shape;9600;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1" name="Google Shape;9601;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2" name="Google Shape;9602;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03" name="Google Shape;9603;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04" name="Google Shape;9604;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05" name="Google Shape;9605;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8" name="Google Shape;9608;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09" name="Google Shape;9609;p11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610" name="Google Shape;9610;p11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611" name="Google Shape;9611;p117"/>
          <p:cNvGrpSpPr/>
          <p:nvPr/>
        </p:nvGrpSpPr>
        <p:grpSpPr>
          <a:xfrm>
            <a:off x="840807" y="2192929"/>
            <a:ext cx="383067" cy="413400"/>
            <a:chOff x="2476982" y="2030254"/>
            <a:chExt cx="383067" cy="413400"/>
          </a:xfrm>
        </p:grpSpPr>
        <p:sp>
          <p:nvSpPr>
            <p:cNvPr id="9612" name="Google Shape;9612;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9" name="Google Shape;9619;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0" name="Google Shape;9620;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1" name="Google Shape;9621;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2" name="Google Shape;9622;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23" name="Google Shape;9623;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24" name="Google Shape;9624;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25" name="Google Shape;9625;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26" name="Google Shape;9626;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28" name="Google Shape;9628;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2"/>
        <p:cNvGrpSpPr/>
        <p:nvPr/>
      </p:nvGrpSpPr>
      <p:grpSpPr>
        <a:xfrm>
          <a:off x="0" y="0"/>
          <a:ext cx="0" cy="0"/>
          <a:chOff x="0" y="0"/>
          <a:chExt cx="0" cy="0"/>
        </a:xfrm>
      </p:grpSpPr>
      <p:sp>
        <p:nvSpPr>
          <p:cNvPr id="9633" name="Google Shape;9633;p11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8" name="Google Shape;9638;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39" name="Google Shape;9639;p118"/>
          <p:cNvGrpSpPr/>
          <p:nvPr/>
        </p:nvGrpSpPr>
        <p:grpSpPr>
          <a:xfrm>
            <a:off x="5438484" y="1704704"/>
            <a:ext cx="458224" cy="227991"/>
            <a:chOff x="5668659" y="1713442"/>
            <a:chExt cx="458224" cy="227991"/>
          </a:xfrm>
        </p:grpSpPr>
        <p:grpSp>
          <p:nvGrpSpPr>
            <p:cNvPr id="9640" name="Google Shape;9640;p118"/>
            <p:cNvGrpSpPr/>
            <p:nvPr/>
          </p:nvGrpSpPr>
          <p:grpSpPr>
            <a:xfrm>
              <a:off x="5802485" y="1713507"/>
              <a:ext cx="188679" cy="227926"/>
              <a:chOff x="5802485" y="1713507"/>
              <a:chExt cx="188679" cy="227926"/>
            </a:xfrm>
          </p:grpSpPr>
          <p:sp>
            <p:nvSpPr>
              <p:cNvPr id="9641" name="Google Shape;964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936312" y="1713442"/>
              <a:ext cx="190570" cy="227991"/>
              <a:chOff x="5936312" y="1713442"/>
              <a:chExt cx="190570" cy="227991"/>
            </a:xfrm>
          </p:grpSpPr>
          <p:sp>
            <p:nvSpPr>
              <p:cNvPr id="9644" name="Google Shape;964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47" name="Google Shape;9647;p118"/>
            <p:cNvGrpSpPr/>
            <p:nvPr/>
          </p:nvGrpSpPr>
          <p:grpSpPr>
            <a:xfrm>
              <a:off x="5668659" y="1714000"/>
              <a:ext cx="193488" cy="227433"/>
              <a:chOff x="5668659" y="1714000"/>
              <a:chExt cx="193488" cy="227433"/>
            </a:xfrm>
          </p:grpSpPr>
          <p:sp>
            <p:nvSpPr>
              <p:cNvPr id="9648" name="Google Shape;964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0" name="Google Shape;9650;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2" name="Google Shape;9652;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53" name="Google Shape;9653;p118"/>
          <p:cNvGrpSpPr/>
          <p:nvPr/>
        </p:nvGrpSpPr>
        <p:grpSpPr>
          <a:xfrm>
            <a:off x="1873680" y="1600871"/>
            <a:ext cx="570552" cy="583354"/>
            <a:chOff x="506259" y="2370079"/>
            <a:chExt cx="560574" cy="638941"/>
          </a:xfrm>
        </p:grpSpPr>
        <p:grpSp>
          <p:nvGrpSpPr>
            <p:cNvPr id="9654" name="Google Shape;9654;p118"/>
            <p:cNvGrpSpPr/>
            <p:nvPr/>
          </p:nvGrpSpPr>
          <p:grpSpPr>
            <a:xfrm>
              <a:off x="608609" y="2370079"/>
              <a:ext cx="458224" cy="523616"/>
              <a:chOff x="608609" y="2370079"/>
              <a:chExt cx="458224" cy="523616"/>
            </a:xfrm>
          </p:grpSpPr>
          <p:grpSp>
            <p:nvGrpSpPr>
              <p:cNvPr id="9655" name="Google Shape;9655;p118"/>
              <p:cNvGrpSpPr/>
              <p:nvPr/>
            </p:nvGrpSpPr>
            <p:grpSpPr>
              <a:xfrm>
                <a:off x="608609" y="2665704"/>
                <a:ext cx="458224" cy="227991"/>
                <a:chOff x="5668659" y="1713442"/>
                <a:chExt cx="458224" cy="227991"/>
              </a:xfrm>
            </p:grpSpPr>
            <p:grpSp>
              <p:nvGrpSpPr>
                <p:cNvPr id="9656" name="Google Shape;9656;p118"/>
                <p:cNvGrpSpPr/>
                <p:nvPr/>
              </p:nvGrpSpPr>
              <p:grpSpPr>
                <a:xfrm>
                  <a:off x="5802485" y="1713507"/>
                  <a:ext cx="188679" cy="227926"/>
                  <a:chOff x="5802485" y="1713507"/>
                  <a:chExt cx="188679" cy="227926"/>
                </a:xfrm>
              </p:grpSpPr>
              <p:sp>
                <p:nvSpPr>
                  <p:cNvPr id="9657" name="Google Shape;965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118"/>
                <p:cNvGrpSpPr/>
                <p:nvPr/>
              </p:nvGrpSpPr>
              <p:grpSpPr>
                <a:xfrm>
                  <a:off x="5936312" y="1713442"/>
                  <a:ext cx="190570" cy="227991"/>
                  <a:chOff x="5936312" y="1713442"/>
                  <a:chExt cx="190570" cy="227991"/>
                </a:xfrm>
              </p:grpSpPr>
              <p:sp>
                <p:nvSpPr>
                  <p:cNvPr id="9660" name="Google Shape;966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63" name="Google Shape;9663;p118"/>
                <p:cNvGrpSpPr/>
                <p:nvPr/>
              </p:nvGrpSpPr>
              <p:grpSpPr>
                <a:xfrm>
                  <a:off x="5668659" y="1714000"/>
                  <a:ext cx="193488" cy="227433"/>
                  <a:chOff x="5668659" y="1714000"/>
                  <a:chExt cx="193488" cy="227433"/>
                </a:xfrm>
              </p:grpSpPr>
              <p:sp>
                <p:nvSpPr>
                  <p:cNvPr id="9664" name="Google Shape;966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6" name="Google Shape;9666;p118"/>
              <p:cNvGrpSpPr/>
              <p:nvPr/>
            </p:nvGrpSpPr>
            <p:grpSpPr>
              <a:xfrm>
                <a:off x="608609" y="2511879"/>
                <a:ext cx="458224" cy="227991"/>
                <a:chOff x="5668659" y="1713442"/>
                <a:chExt cx="458224" cy="227991"/>
              </a:xfrm>
            </p:grpSpPr>
            <p:grpSp>
              <p:nvGrpSpPr>
                <p:cNvPr id="9667" name="Google Shape;9667;p118"/>
                <p:cNvGrpSpPr/>
                <p:nvPr/>
              </p:nvGrpSpPr>
              <p:grpSpPr>
                <a:xfrm>
                  <a:off x="5802485" y="1713507"/>
                  <a:ext cx="188679" cy="227926"/>
                  <a:chOff x="5802485" y="1713507"/>
                  <a:chExt cx="188679" cy="227926"/>
                </a:xfrm>
              </p:grpSpPr>
              <p:sp>
                <p:nvSpPr>
                  <p:cNvPr id="9668" name="Google Shape;96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18"/>
                <p:cNvGrpSpPr/>
                <p:nvPr/>
              </p:nvGrpSpPr>
              <p:grpSpPr>
                <a:xfrm>
                  <a:off x="5936312" y="1713442"/>
                  <a:ext cx="190570" cy="227991"/>
                  <a:chOff x="5936312" y="1713442"/>
                  <a:chExt cx="190570" cy="227991"/>
                </a:xfrm>
              </p:grpSpPr>
              <p:sp>
                <p:nvSpPr>
                  <p:cNvPr id="9671" name="Google Shape;96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4" name="Google Shape;9674;p118"/>
                <p:cNvGrpSpPr/>
                <p:nvPr/>
              </p:nvGrpSpPr>
              <p:grpSpPr>
                <a:xfrm>
                  <a:off x="5668659" y="1714000"/>
                  <a:ext cx="193488" cy="227433"/>
                  <a:chOff x="5668659" y="1714000"/>
                  <a:chExt cx="193488" cy="227433"/>
                </a:xfrm>
              </p:grpSpPr>
              <p:sp>
                <p:nvSpPr>
                  <p:cNvPr id="9675" name="Google Shape;96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7" name="Google Shape;9677;p118"/>
              <p:cNvGrpSpPr/>
              <p:nvPr/>
            </p:nvGrpSpPr>
            <p:grpSpPr>
              <a:xfrm>
                <a:off x="608609" y="2370079"/>
                <a:ext cx="458224" cy="227991"/>
                <a:chOff x="5668659" y="1713442"/>
                <a:chExt cx="458224" cy="227991"/>
              </a:xfrm>
            </p:grpSpPr>
            <p:grpSp>
              <p:nvGrpSpPr>
                <p:cNvPr id="9678" name="Google Shape;9678;p118"/>
                <p:cNvGrpSpPr/>
                <p:nvPr/>
              </p:nvGrpSpPr>
              <p:grpSpPr>
                <a:xfrm>
                  <a:off x="5802485" y="1713507"/>
                  <a:ext cx="188679" cy="227926"/>
                  <a:chOff x="5802485" y="1713507"/>
                  <a:chExt cx="188679" cy="227926"/>
                </a:xfrm>
              </p:grpSpPr>
              <p:sp>
                <p:nvSpPr>
                  <p:cNvPr id="9679" name="Google Shape;96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18"/>
                <p:cNvGrpSpPr/>
                <p:nvPr/>
              </p:nvGrpSpPr>
              <p:grpSpPr>
                <a:xfrm>
                  <a:off x="5936312" y="1713442"/>
                  <a:ext cx="190570" cy="227991"/>
                  <a:chOff x="5936312" y="1713442"/>
                  <a:chExt cx="190570" cy="227991"/>
                </a:xfrm>
              </p:grpSpPr>
              <p:sp>
                <p:nvSpPr>
                  <p:cNvPr id="9682" name="Google Shape;96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5" name="Google Shape;9685;p118"/>
                <p:cNvGrpSpPr/>
                <p:nvPr/>
              </p:nvGrpSpPr>
              <p:grpSpPr>
                <a:xfrm>
                  <a:off x="5668659" y="1714000"/>
                  <a:ext cx="193488" cy="227433"/>
                  <a:chOff x="5668659" y="1714000"/>
                  <a:chExt cx="193488" cy="227433"/>
                </a:xfrm>
              </p:grpSpPr>
              <p:sp>
                <p:nvSpPr>
                  <p:cNvPr id="9686" name="Google Shape;96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88" name="Google Shape;9688;p118"/>
            <p:cNvGrpSpPr/>
            <p:nvPr/>
          </p:nvGrpSpPr>
          <p:grpSpPr>
            <a:xfrm>
              <a:off x="558859" y="2427004"/>
              <a:ext cx="458224" cy="523616"/>
              <a:chOff x="608609" y="2370079"/>
              <a:chExt cx="458224" cy="523616"/>
            </a:xfrm>
          </p:grpSpPr>
          <p:grpSp>
            <p:nvGrpSpPr>
              <p:cNvPr id="9689" name="Google Shape;9689;p118"/>
              <p:cNvGrpSpPr/>
              <p:nvPr/>
            </p:nvGrpSpPr>
            <p:grpSpPr>
              <a:xfrm>
                <a:off x="608609" y="2665704"/>
                <a:ext cx="458224" cy="227991"/>
                <a:chOff x="5668659" y="1713442"/>
                <a:chExt cx="458224" cy="227991"/>
              </a:xfrm>
            </p:grpSpPr>
            <p:grpSp>
              <p:nvGrpSpPr>
                <p:cNvPr id="9690" name="Google Shape;9690;p118"/>
                <p:cNvGrpSpPr/>
                <p:nvPr/>
              </p:nvGrpSpPr>
              <p:grpSpPr>
                <a:xfrm>
                  <a:off x="5802485" y="1713507"/>
                  <a:ext cx="188679" cy="227926"/>
                  <a:chOff x="5802485" y="1713507"/>
                  <a:chExt cx="188679" cy="227926"/>
                </a:xfrm>
              </p:grpSpPr>
              <p:sp>
                <p:nvSpPr>
                  <p:cNvPr id="9691" name="Google Shape;969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118"/>
                <p:cNvGrpSpPr/>
                <p:nvPr/>
              </p:nvGrpSpPr>
              <p:grpSpPr>
                <a:xfrm>
                  <a:off x="5936312" y="1713442"/>
                  <a:ext cx="190570" cy="227991"/>
                  <a:chOff x="5936312" y="1713442"/>
                  <a:chExt cx="190570" cy="227991"/>
                </a:xfrm>
              </p:grpSpPr>
              <p:sp>
                <p:nvSpPr>
                  <p:cNvPr id="9694" name="Google Shape;969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7" name="Google Shape;9697;p118"/>
                <p:cNvGrpSpPr/>
                <p:nvPr/>
              </p:nvGrpSpPr>
              <p:grpSpPr>
                <a:xfrm>
                  <a:off x="5668659" y="1714000"/>
                  <a:ext cx="193488" cy="227433"/>
                  <a:chOff x="5668659" y="1714000"/>
                  <a:chExt cx="193488" cy="227433"/>
                </a:xfrm>
              </p:grpSpPr>
              <p:sp>
                <p:nvSpPr>
                  <p:cNvPr id="9698" name="Google Shape;969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0" name="Google Shape;9700;p118"/>
              <p:cNvGrpSpPr/>
              <p:nvPr/>
            </p:nvGrpSpPr>
            <p:grpSpPr>
              <a:xfrm>
                <a:off x="608609" y="2511879"/>
                <a:ext cx="458224" cy="227991"/>
                <a:chOff x="5668659" y="1713442"/>
                <a:chExt cx="458224" cy="227991"/>
              </a:xfrm>
            </p:grpSpPr>
            <p:grpSp>
              <p:nvGrpSpPr>
                <p:cNvPr id="9701" name="Google Shape;9701;p118"/>
                <p:cNvGrpSpPr/>
                <p:nvPr/>
              </p:nvGrpSpPr>
              <p:grpSpPr>
                <a:xfrm>
                  <a:off x="5802485" y="1713507"/>
                  <a:ext cx="188679" cy="227926"/>
                  <a:chOff x="5802485" y="1713507"/>
                  <a:chExt cx="188679" cy="227926"/>
                </a:xfrm>
              </p:grpSpPr>
              <p:sp>
                <p:nvSpPr>
                  <p:cNvPr id="9702" name="Google Shape;97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18"/>
                <p:cNvGrpSpPr/>
                <p:nvPr/>
              </p:nvGrpSpPr>
              <p:grpSpPr>
                <a:xfrm>
                  <a:off x="5936312" y="1713442"/>
                  <a:ext cx="190570" cy="227991"/>
                  <a:chOff x="5936312" y="1713442"/>
                  <a:chExt cx="190570" cy="227991"/>
                </a:xfrm>
              </p:grpSpPr>
              <p:sp>
                <p:nvSpPr>
                  <p:cNvPr id="9705" name="Google Shape;97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8" name="Google Shape;9708;p118"/>
                <p:cNvGrpSpPr/>
                <p:nvPr/>
              </p:nvGrpSpPr>
              <p:grpSpPr>
                <a:xfrm>
                  <a:off x="5668659" y="1714000"/>
                  <a:ext cx="193488" cy="227433"/>
                  <a:chOff x="5668659" y="1714000"/>
                  <a:chExt cx="193488" cy="227433"/>
                </a:xfrm>
              </p:grpSpPr>
              <p:sp>
                <p:nvSpPr>
                  <p:cNvPr id="9709" name="Google Shape;97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1" name="Google Shape;9711;p118"/>
              <p:cNvGrpSpPr/>
              <p:nvPr/>
            </p:nvGrpSpPr>
            <p:grpSpPr>
              <a:xfrm>
                <a:off x="608609" y="2370079"/>
                <a:ext cx="458224" cy="227991"/>
                <a:chOff x="5668659" y="1713442"/>
                <a:chExt cx="458224" cy="227991"/>
              </a:xfrm>
            </p:grpSpPr>
            <p:grpSp>
              <p:nvGrpSpPr>
                <p:cNvPr id="9712" name="Google Shape;9712;p118"/>
                <p:cNvGrpSpPr/>
                <p:nvPr/>
              </p:nvGrpSpPr>
              <p:grpSpPr>
                <a:xfrm>
                  <a:off x="5802485" y="1713507"/>
                  <a:ext cx="188679" cy="227926"/>
                  <a:chOff x="5802485" y="1713507"/>
                  <a:chExt cx="188679" cy="227926"/>
                </a:xfrm>
              </p:grpSpPr>
              <p:sp>
                <p:nvSpPr>
                  <p:cNvPr id="9713" name="Google Shape;97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118"/>
                <p:cNvGrpSpPr/>
                <p:nvPr/>
              </p:nvGrpSpPr>
              <p:grpSpPr>
                <a:xfrm>
                  <a:off x="5936312" y="1713442"/>
                  <a:ext cx="190570" cy="227991"/>
                  <a:chOff x="5936312" y="1713442"/>
                  <a:chExt cx="190570" cy="227991"/>
                </a:xfrm>
              </p:grpSpPr>
              <p:sp>
                <p:nvSpPr>
                  <p:cNvPr id="9716" name="Google Shape;97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9" name="Google Shape;9719;p118"/>
                <p:cNvGrpSpPr/>
                <p:nvPr/>
              </p:nvGrpSpPr>
              <p:grpSpPr>
                <a:xfrm>
                  <a:off x="5668659" y="1714000"/>
                  <a:ext cx="193488" cy="227433"/>
                  <a:chOff x="5668659" y="1714000"/>
                  <a:chExt cx="193488" cy="227433"/>
                </a:xfrm>
              </p:grpSpPr>
              <p:sp>
                <p:nvSpPr>
                  <p:cNvPr id="9720" name="Google Shape;97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22" name="Google Shape;9722;p118"/>
            <p:cNvGrpSpPr/>
            <p:nvPr/>
          </p:nvGrpSpPr>
          <p:grpSpPr>
            <a:xfrm>
              <a:off x="506259" y="2485404"/>
              <a:ext cx="458224" cy="523616"/>
              <a:chOff x="608609" y="2370079"/>
              <a:chExt cx="458224" cy="523616"/>
            </a:xfrm>
          </p:grpSpPr>
          <p:grpSp>
            <p:nvGrpSpPr>
              <p:cNvPr id="9723" name="Google Shape;9723;p118"/>
              <p:cNvGrpSpPr/>
              <p:nvPr/>
            </p:nvGrpSpPr>
            <p:grpSpPr>
              <a:xfrm>
                <a:off x="608609" y="2665704"/>
                <a:ext cx="458224" cy="227991"/>
                <a:chOff x="5668659" y="1713442"/>
                <a:chExt cx="458224" cy="227991"/>
              </a:xfrm>
            </p:grpSpPr>
            <p:grpSp>
              <p:nvGrpSpPr>
                <p:cNvPr id="9724" name="Google Shape;9724;p118"/>
                <p:cNvGrpSpPr/>
                <p:nvPr/>
              </p:nvGrpSpPr>
              <p:grpSpPr>
                <a:xfrm>
                  <a:off x="5802485" y="1713507"/>
                  <a:ext cx="188679" cy="227926"/>
                  <a:chOff x="5802485" y="1713507"/>
                  <a:chExt cx="188679" cy="227926"/>
                </a:xfrm>
              </p:grpSpPr>
              <p:sp>
                <p:nvSpPr>
                  <p:cNvPr id="9725" name="Google Shape;972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18"/>
                <p:cNvGrpSpPr/>
                <p:nvPr/>
              </p:nvGrpSpPr>
              <p:grpSpPr>
                <a:xfrm>
                  <a:off x="5936312" y="1713442"/>
                  <a:ext cx="190570" cy="227991"/>
                  <a:chOff x="5936312" y="1713442"/>
                  <a:chExt cx="190570" cy="227991"/>
                </a:xfrm>
              </p:grpSpPr>
              <p:sp>
                <p:nvSpPr>
                  <p:cNvPr id="9728" name="Google Shape;972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1" name="Google Shape;9731;p118"/>
                <p:cNvGrpSpPr/>
                <p:nvPr/>
              </p:nvGrpSpPr>
              <p:grpSpPr>
                <a:xfrm>
                  <a:off x="5668659" y="1714000"/>
                  <a:ext cx="193488" cy="227433"/>
                  <a:chOff x="5668659" y="1714000"/>
                  <a:chExt cx="193488" cy="227433"/>
                </a:xfrm>
              </p:grpSpPr>
              <p:sp>
                <p:nvSpPr>
                  <p:cNvPr id="9732" name="Google Shape;973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34" name="Google Shape;9734;p118"/>
              <p:cNvGrpSpPr/>
              <p:nvPr/>
            </p:nvGrpSpPr>
            <p:grpSpPr>
              <a:xfrm>
                <a:off x="608609" y="2511879"/>
                <a:ext cx="458224" cy="227991"/>
                <a:chOff x="5668659" y="1713442"/>
                <a:chExt cx="458224" cy="227991"/>
              </a:xfrm>
            </p:grpSpPr>
            <p:grpSp>
              <p:nvGrpSpPr>
                <p:cNvPr id="9735" name="Google Shape;9735;p118"/>
                <p:cNvGrpSpPr/>
                <p:nvPr/>
              </p:nvGrpSpPr>
              <p:grpSpPr>
                <a:xfrm>
                  <a:off x="5802485" y="1713507"/>
                  <a:ext cx="188679" cy="227926"/>
                  <a:chOff x="5802485" y="1713507"/>
                  <a:chExt cx="188679" cy="227926"/>
                </a:xfrm>
              </p:grpSpPr>
              <p:sp>
                <p:nvSpPr>
                  <p:cNvPr id="9736" name="Google Shape;97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18"/>
                <p:cNvGrpSpPr/>
                <p:nvPr/>
              </p:nvGrpSpPr>
              <p:grpSpPr>
                <a:xfrm>
                  <a:off x="5936312" y="1713442"/>
                  <a:ext cx="190570" cy="227991"/>
                  <a:chOff x="5936312" y="1713442"/>
                  <a:chExt cx="190570" cy="227991"/>
                </a:xfrm>
              </p:grpSpPr>
              <p:sp>
                <p:nvSpPr>
                  <p:cNvPr id="9739" name="Google Shape;97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2" name="Google Shape;9742;p118"/>
                <p:cNvGrpSpPr/>
                <p:nvPr/>
              </p:nvGrpSpPr>
              <p:grpSpPr>
                <a:xfrm>
                  <a:off x="5668659" y="1714000"/>
                  <a:ext cx="193488" cy="227433"/>
                  <a:chOff x="5668659" y="1714000"/>
                  <a:chExt cx="193488" cy="227433"/>
                </a:xfrm>
              </p:grpSpPr>
              <p:sp>
                <p:nvSpPr>
                  <p:cNvPr id="9743" name="Google Shape;97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5" name="Google Shape;9745;p118"/>
              <p:cNvGrpSpPr/>
              <p:nvPr/>
            </p:nvGrpSpPr>
            <p:grpSpPr>
              <a:xfrm>
                <a:off x="608609" y="2370079"/>
                <a:ext cx="458224" cy="227991"/>
                <a:chOff x="5668659" y="1713442"/>
                <a:chExt cx="458224" cy="227991"/>
              </a:xfrm>
            </p:grpSpPr>
            <p:grpSp>
              <p:nvGrpSpPr>
                <p:cNvPr id="9746" name="Google Shape;9746;p118"/>
                <p:cNvGrpSpPr/>
                <p:nvPr/>
              </p:nvGrpSpPr>
              <p:grpSpPr>
                <a:xfrm>
                  <a:off x="5802485" y="1713507"/>
                  <a:ext cx="188679" cy="227926"/>
                  <a:chOff x="5802485" y="1713507"/>
                  <a:chExt cx="188679" cy="227926"/>
                </a:xfrm>
              </p:grpSpPr>
              <p:sp>
                <p:nvSpPr>
                  <p:cNvPr id="9747" name="Google Shape;97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18"/>
                <p:cNvGrpSpPr/>
                <p:nvPr/>
              </p:nvGrpSpPr>
              <p:grpSpPr>
                <a:xfrm>
                  <a:off x="5936312" y="1713442"/>
                  <a:ext cx="190570" cy="227991"/>
                  <a:chOff x="5936312" y="1713442"/>
                  <a:chExt cx="190570" cy="227991"/>
                </a:xfrm>
              </p:grpSpPr>
              <p:sp>
                <p:nvSpPr>
                  <p:cNvPr id="9750" name="Google Shape;97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53" name="Google Shape;9753;p118"/>
                <p:cNvGrpSpPr/>
                <p:nvPr/>
              </p:nvGrpSpPr>
              <p:grpSpPr>
                <a:xfrm>
                  <a:off x="5668659" y="1714000"/>
                  <a:ext cx="193488" cy="227433"/>
                  <a:chOff x="5668659" y="1714000"/>
                  <a:chExt cx="193488" cy="227433"/>
                </a:xfrm>
              </p:grpSpPr>
              <p:sp>
                <p:nvSpPr>
                  <p:cNvPr id="9754" name="Google Shape;97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756" name="Google Shape;9756;p118"/>
          <p:cNvCxnSpPr>
            <a:endCxn id="9635"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57" name="Google Shape;9757;p118"/>
          <p:cNvGrpSpPr/>
          <p:nvPr/>
        </p:nvGrpSpPr>
        <p:grpSpPr>
          <a:xfrm>
            <a:off x="4414892" y="1600871"/>
            <a:ext cx="570552" cy="583354"/>
            <a:chOff x="506259" y="2370079"/>
            <a:chExt cx="560574" cy="638941"/>
          </a:xfrm>
        </p:grpSpPr>
        <p:grpSp>
          <p:nvGrpSpPr>
            <p:cNvPr id="9758" name="Google Shape;9758;p118"/>
            <p:cNvGrpSpPr/>
            <p:nvPr/>
          </p:nvGrpSpPr>
          <p:grpSpPr>
            <a:xfrm>
              <a:off x="608609" y="2370079"/>
              <a:ext cx="458224" cy="523616"/>
              <a:chOff x="608609" y="2370079"/>
              <a:chExt cx="458224" cy="523616"/>
            </a:xfrm>
          </p:grpSpPr>
          <p:grpSp>
            <p:nvGrpSpPr>
              <p:cNvPr id="9759" name="Google Shape;9759;p118"/>
              <p:cNvGrpSpPr/>
              <p:nvPr/>
            </p:nvGrpSpPr>
            <p:grpSpPr>
              <a:xfrm>
                <a:off x="608609" y="2665704"/>
                <a:ext cx="458224" cy="227991"/>
                <a:chOff x="5668659" y="1713442"/>
                <a:chExt cx="458224" cy="227991"/>
              </a:xfrm>
            </p:grpSpPr>
            <p:grpSp>
              <p:nvGrpSpPr>
                <p:cNvPr id="9760" name="Google Shape;9760;p118"/>
                <p:cNvGrpSpPr/>
                <p:nvPr/>
              </p:nvGrpSpPr>
              <p:grpSpPr>
                <a:xfrm>
                  <a:off x="5802485" y="1713507"/>
                  <a:ext cx="188679" cy="227926"/>
                  <a:chOff x="5802485" y="1713507"/>
                  <a:chExt cx="188679" cy="227926"/>
                </a:xfrm>
              </p:grpSpPr>
              <p:sp>
                <p:nvSpPr>
                  <p:cNvPr id="9761" name="Google Shape;976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8"/>
                <p:cNvGrpSpPr/>
                <p:nvPr/>
              </p:nvGrpSpPr>
              <p:grpSpPr>
                <a:xfrm>
                  <a:off x="5936312" y="1713442"/>
                  <a:ext cx="190570" cy="227991"/>
                  <a:chOff x="5936312" y="1713442"/>
                  <a:chExt cx="190570" cy="227991"/>
                </a:xfrm>
              </p:grpSpPr>
              <p:sp>
                <p:nvSpPr>
                  <p:cNvPr id="9764" name="Google Shape;976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7" name="Google Shape;9767;p118"/>
                <p:cNvGrpSpPr/>
                <p:nvPr/>
              </p:nvGrpSpPr>
              <p:grpSpPr>
                <a:xfrm>
                  <a:off x="5668659" y="1714000"/>
                  <a:ext cx="193488" cy="227433"/>
                  <a:chOff x="5668659" y="1714000"/>
                  <a:chExt cx="193488" cy="227433"/>
                </a:xfrm>
              </p:grpSpPr>
              <p:sp>
                <p:nvSpPr>
                  <p:cNvPr id="9768" name="Google Shape;976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0" name="Google Shape;9770;p118"/>
              <p:cNvGrpSpPr/>
              <p:nvPr/>
            </p:nvGrpSpPr>
            <p:grpSpPr>
              <a:xfrm>
                <a:off x="608609" y="2511879"/>
                <a:ext cx="458224" cy="227991"/>
                <a:chOff x="5668659" y="1713442"/>
                <a:chExt cx="458224" cy="227991"/>
              </a:xfrm>
            </p:grpSpPr>
            <p:grpSp>
              <p:nvGrpSpPr>
                <p:cNvPr id="9771" name="Google Shape;9771;p118"/>
                <p:cNvGrpSpPr/>
                <p:nvPr/>
              </p:nvGrpSpPr>
              <p:grpSpPr>
                <a:xfrm>
                  <a:off x="5802485" y="1713507"/>
                  <a:ext cx="188679" cy="227926"/>
                  <a:chOff x="5802485" y="1713507"/>
                  <a:chExt cx="188679" cy="227926"/>
                </a:xfrm>
              </p:grpSpPr>
              <p:sp>
                <p:nvSpPr>
                  <p:cNvPr id="9772" name="Google Shape;977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118"/>
                <p:cNvGrpSpPr/>
                <p:nvPr/>
              </p:nvGrpSpPr>
              <p:grpSpPr>
                <a:xfrm>
                  <a:off x="5936312" y="1713442"/>
                  <a:ext cx="190570" cy="227991"/>
                  <a:chOff x="5936312" y="1713442"/>
                  <a:chExt cx="190570" cy="227991"/>
                </a:xfrm>
              </p:grpSpPr>
              <p:sp>
                <p:nvSpPr>
                  <p:cNvPr id="9775" name="Google Shape;977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8" name="Google Shape;9778;p118"/>
                <p:cNvGrpSpPr/>
                <p:nvPr/>
              </p:nvGrpSpPr>
              <p:grpSpPr>
                <a:xfrm>
                  <a:off x="5668659" y="1714000"/>
                  <a:ext cx="193488" cy="227433"/>
                  <a:chOff x="5668659" y="1714000"/>
                  <a:chExt cx="193488" cy="227433"/>
                </a:xfrm>
              </p:grpSpPr>
              <p:sp>
                <p:nvSpPr>
                  <p:cNvPr id="9779" name="Google Shape;977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1" name="Google Shape;9781;p118"/>
              <p:cNvGrpSpPr/>
              <p:nvPr/>
            </p:nvGrpSpPr>
            <p:grpSpPr>
              <a:xfrm>
                <a:off x="608609" y="2370079"/>
                <a:ext cx="458224" cy="227991"/>
                <a:chOff x="5668659" y="1713442"/>
                <a:chExt cx="458224" cy="227991"/>
              </a:xfrm>
            </p:grpSpPr>
            <p:grpSp>
              <p:nvGrpSpPr>
                <p:cNvPr id="9782" name="Google Shape;9782;p118"/>
                <p:cNvGrpSpPr/>
                <p:nvPr/>
              </p:nvGrpSpPr>
              <p:grpSpPr>
                <a:xfrm>
                  <a:off x="5802485" y="1713507"/>
                  <a:ext cx="188679" cy="227926"/>
                  <a:chOff x="5802485" y="1713507"/>
                  <a:chExt cx="188679" cy="227926"/>
                </a:xfrm>
              </p:grpSpPr>
              <p:sp>
                <p:nvSpPr>
                  <p:cNvPr id="9783" name="Google Shape;978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118"/>
                <p:cNvGrpSpPr/>
                <p:nvPr/>
              </p:nvGrpSpPr>
              <p:grpSpPr>
                <a:xfrm>
                  <a:off x="5936312" y="1713442"/>
                  <a:ext cx="190570" cy="227991"/>
                  <a:chOff x="5936312" y="1713442"/>
                  <a:chExt cx="190570" cy="227991"/>
                </a:xfrm>
              </p:grpSpPr>
              <p:sp>
                <p:nvSpPr>
                  <p:cNvPr id="9786" name="Google Shape;978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9" name="Google Shape;9789;p118"/>
                <p:cNvGrpSpPr/>
                <p:nvPr/>
              </p:nvGrpSpPr>
              <p:grpSpPr>
                <a:xfrm>
                  <a:off x="5668659" y="1714000"/>
                  <a:ext cx="193488" cy="227433"/>
                  <a:chOff x="5668659" y="1714000"/>
                  <a:chExt cx="193488" cy="227433"/>
                </a:xfrm>
              </p:grpSpPr>
              <p:sp>
                <p:nvSpPr>
                  <p:cNvPr id="9790" name="Google Shape;979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92" name="Google Shape;9792;p118"/>
            <p:cNvGrpSpPr/>
            <p:nvPr/>
          </p:nvGrpSpPr>
          <p:grpSpPr>
            <a:xfrm>
              <a:off x="558859" y="2427004"/>
              <a:ext cx="458224" cy="523616"/>
              <a:chOff x="608609" y="2370079"/>
              <a:chExt cx="458224" cy="523616"/>
            </a:xfrm>
          </p:grpSpPr>
          <p:grpSp>
            <p:nvGrpSpPr>
              <p:cNvPr id="9793" name="Google Shape;9793;p118"/>
              <p:cNvGrpSpPr/>
              <p:nvPr/>
            </p:nvGrpSpPr>
            <p:grpSpPr>
              <a:xfrm>
                <a:off x="608609" y="2665704"/>
                <a:ext cx="458224" cy="227991"/>
                <a:chOff x="5668659" y="1713442"/>
                <a:chExt cx="458224" cy="227991"/>
              </a:xfrm>
            </p:grpSpPr>
            <p:grpSp>
              <p:nvGrpSpPr>
                <p:cNvPr id="9794" name="Google Shape;9794;p118"/>
                <p:cNvGrpSpPr/>
                <p:nvPr/>
              </p:nvGrpSpPr>
              <p:grpSpPr>
                <a:xfrm>
                  <a:off x="5802485" y="1713507"/>
                  <a:ext cx="188679" cy="227926"/>
                  <a:chOff x="5802485" y="1713507"/>
                  <a:chExt cx="188679" cy="227926"/>
                </a:xfrm>
              </p:grpSpPr>
              <p:sp>
                <p:nvSpPr>
                  <p:cNvPr id="9795" name="Google Shape;979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18"/>
                <p:cNvGrpSpPr/>
                <p:nvPr/>
              </p:nvGrpSpPr>
              <p:grpSpPr>
                <a:xfrm>
                  <a:off x="5936312" y="1713442"/>
                  <a:ext cx="190570" cy="227991"/>
                  <a:chOff x="5936312" y="1713442"/>
                  <a:chExt cx="190570" cy="227991"/>
                </a:xfrm>
              </p:grpSpPr>
              <p:sp>
                <p:nvSpPr>
                  <p:cNvPr id="9798" name="Google Shape;979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1" name="Google Shape;9801;p118"/>
                <p:cNvGrpSpPr/>
                <p:nvPr/>
              </p:nvGrpSpPr>
              <p:grpSpPr>
                <a:xfrm>
                  <a:off x="5668659" y="1714000"/>
                  <a:ext cx="193488" cy="227433"/>
                  <a:chOff x="5668659" y="1714000"/>
                  <a:chExt cx="193488" cy="227433"/>
                </a:xfrm>
              </p:grpSpPr>
              <p:sp>
                <p:nvSpPr>
                  <p:cNvPr id="9802" name="Google Shape;980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4" name="Google Shape;9804;p118"/>
              <p:cNvGrpSpPr/>
              <p:nvPr/>
            </p:nvGrpSpPr>
            <p:grpSpPr>
              <a:xfrm>
                <a:off x="608609" y="2511879"/>
                <a:ext cx="458224" cy="227991"/>
                <a:chOff x="5668659" y="1713442"/>
                <a:chExt cx="458224" cy="227991"/>
              </a:xfrm>
            </p:grpSpPr>
            <p:grpSp>
              <p:nvGrpSpPr>
                <p:cNvPr id="9805" name="Google Shape;9805;p118"/>
                <p:cNvGrpSpPr/>
                <p:nvPr/>
              </p:nvGrpSpPr>
              <p:grpSpPr>
                <a:xfrm>
                  <a:off x="5802485" y="1713507"/>
                  <a:ext cx="188679" cy="227926"/>
                  <a:chOff x="5802485" y="1713507"/>
                  <a:chExt cx="188679" cy="227926"/>
                </a:xfrm>
              </p:grpSpPr>
              <p:sp>
                <p:nvSpPr>
                  <p:cNvPr id="9806" name="Google Shape;980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18"/>
                <p:cNvGrpSpPr/>
                <p:nvPr/>
              </p:nvGrpSpPr>
              <p:grpSpPr>
                <a:xfrm>
                  <a:off x="5936312" y="1713442"/>
                  <a:ext cx="190570" cy="227991"/>
                  <a:chOff x="5936312" y="1713442"/>
                  <a:chExt cx="190570" cy="227991"/>
                </a:xfrm>
              </p:grpSpPr>
              <p:sp>
                <p:nvSpPr>
                  <p:cNvPr id="9809" name="Google Shape;980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2" name="Google Shape;9812;p118"/>
                <p:cNvGrpSpPr/>
                <p:nvPr/>
              </p:nvGrpSpPr>
              <p:grpSpPr>
                <a:xfrm>
                  <a:off x="5668659" y="1714000"/>
                  <a:ext cx="193488" cy="227433"/>
                  <a:chOff x="5668659" y="1714000"/>
                  <a:chExt cx="193488" cy="227433"/>
                </a:xfrm>
              </p:grpSpPr>
              <p:sp>
                <p:nvSpPr>
                  <p:cNvPr id="9813" name="Google Shape;981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5" name="Google Shape;9815;p118"/>
              <p:cNvGrpSpPr/>
              <p:nvPr/>
            </p:nvGrpSpPr>
            <p:grpSpPr>
              <a:xfrm>
                <a:off x="608609" y="2370079"/>
                <a:ext cx="458224" cy="227991"/>
                <a:chOff x="5668659" y="1713442"/>
                <a:chExt cx="458224" cy="227991"/>
              </a:xfrm>
            </p:grpSpPr>
            <p:grpSp>
              <p:nvGrpSpPr>
                <p:cNvPr id="9816" name="Google Shape;9816;p118"/>
                <p:cNvGrpSpPr/>
                <p:nvPr/>
              </p:nvGrpSpPr>
              <p:grpSpPr>
                <a:xfrm>
                  <a:off x="5802485" y="1713507"/>
                  <a:ext cx="188679" cy="227926"/>
                  <a:chOff x="5802485" y="1713507"/>
                  <a:chExt cx="188679" cy="227926"/>
                </a:xfrm>
              </p:grpSpPr>
              <p:sp>
                <p:nvSpPr>
                  <p:cNvPr id="9817" name="Google Shape;981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118"/>
                <p:cNvGrpSpPr/>
                <p:nvPr/>
              </p:nvGrpSpPr>
              <p:grpSpPr>
                <a:xfrm>
                  <a:off x="5936312" y="1713442"/>
                  <a:ext cx="190570" cy="227991"/>
                  <a:chOff x="5936312" y="1713442"/>
                  <a:chExt cx="190570" cy="227991"/>
                </a:xfrm>
              </p:grpSpPr>
              <p:sp>
                <p:nvSpPr>
                  <p:cNvPr id="9820" name="Google Shape;982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23" name="Google Shape;9823;p118"/>
                <p:cNvGrpSpPr/>
                <p:nvPr/>
              </p:nvGrpSpPr>
              <p:grpSpPr>
                <a:xfrm>
                  <a:off x="5668659" y="1714000"/>
                  <a:ext cx="193488" cy="227433"/>
                  <a:chOff x="5668659" y="1714000"/>
                  <a:chExt cx="193488" cy="227433"/>
                </a:xfrm>
              </p:grpSpPr>
              <p:sp>
                <p:nvSpPr>
                  <p:cNvPr id="9824" name="Google Shape;982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26" name="Google Shape;9826;p118"/>
            <p:cNvGrpSpPr/>
            <p:nvPr/>
          </p:nvGrpSpPr>
          <p:grpSpPr>
            <a:xfrm>
              <a:off x="506259" y="2485404"/>
              <a:ext cx="458224" cy="523616"/>
              <a:chOff x="608609" y="2370079"/>
              <a:chExt cx="458224" cy="523616"/>
            </a:xfrm>
          </p:grpSpPr>
          <p:grpSp>
            <p:nvGrpSpPr>
              <p:cNvPr id="9827" name="Google Shape;9827;p118"/>
              <p:cNvGrpSpPr/>
              <p:nvPr/>
            </p:nvGrpSpPr>
            <p:grpSpPr>
              <a:xfrm>
                <a:off x="608609" y="2665704"/>
                <a:ext cx="458224" cy="227991"/>
                <a:chOff x="5668659" y="1713442"/>
                <a:chExt cx="458224" cy="227991"/>
              </a:xfrm>
            </p:grpSpPr>
            <p:grpSp>
              <p:nvGrpSpPr>
                <p:cNvPr id="9828" name="Google Shape;9828;p118"/>
                <p:cNvGrpSpPr/>
                <p:nvPr/>
              </p:nvGrpSpPr>
              <p:grpSpPr>
                <a:xfrm>
                  <a:off x="5802485" y="1713507"/>
                  <a:ext cx="188679" cy="227926"/>
                  <a:chOff x="5802485" y="1713507"/>
                  <a:chExt cx="188679" cy="227926"/>
                </a:xfrm>
              </p:grpSpPr>
              <p:sp>
                <p:nvSpPr>
                  <p:cNvPr id="9829" name="Google Shape;982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118"/>
                <p:cNvGrpSpPr/>
                <p:nvPr/>
              </p:nvGrpSpPr>
              <p:grpSpPr>
                <a:xfrm>
                  <a:off x="5936312" y="1713442"/>
                  <a:ext cx="190570" cy="227991"/>
                  <a:chOff x="5936312" y="1713442"/>
                  <a:chExt cx="190570" cy="227991"/>
                </a:xfrm>
              </p:grpSpPr>
              <p:sp>
                <p:nvSpPr>
                  <p:cNvPr id="9832" name="Google Shape;983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5" name="Google Shape;9835;p118"/>
                <p:cNvGrpSpPr/>
                <p:nvPr/>
              </p:nvGrpSpPr>
              <p:grpSpPr>
                <a:xfrm>
                  <a:off x="5668659" y="1714000"/>
                  <a:ext cx="193488" cy="227433"/>
                  <a:chOff x="5668659" y="1714000"/>
                  <a:chExt cx="193488" cy="227433"/>
                </a:xfrm>
              </p:grpSpPr>
              <p:sp>
                <p:nvSpPr>
                  <p:cNvPr id="9836" name="Google Shape;983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8" name="Google Shape;9838;p118"/>
              <p:cNvGrpSpPr/>
              <p:nvPr/>
            </p:nvGrpSpPr>
            <p:grpSpPr>
              <a:xfrm>
                <a:off x="608609" y="2511879"/>
                <a:ext cx="458224" cy="227991"/>
                <a:chOff x="5668659" y="1713442"/>
                <a:chExt cx="458224" cy="227991"/>
              </a:xfrm>
            </p:grpSpPr>
            <p:grpSp>
              <p:nvGrpSpPr>
                <p:cNvPr id="9839" name="Google Shape;9839;p118"/>
                <p:cNvGrpSpPr/>
                <p:nvPr/>
              </p:nvGrpSpPr>
              <p:grpSpPr>
                <a:xfrm>
                  <a:off x="5802485" y="1713507"/>
                  <a:ext cx="188679" cy="227926"/>
                  <a:chOff x="5802485" y="1713507"/>
                  <a:chExt cx="188679" cy="227926"/>
                </a:xfrm>
              </p:grpSpPr>
              <p:sp>
                <p:nvSpPr>
                  <p:cNvPr id="9840" name="Google Shape;984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18"/>
                <p:cNvGrpSpPr/>
                <p:nvPr/>
              </p:nvGrpSpPr>
              <p:grpSpPr>
                <a:xfrm>
                  <a:off x="5936312" y="1713442"/>
                  <a:ext cx="190570" cy="227991"/>
                  <a:chOff x="5936312" y="1713442"/>
                  <a:chExt cx="190570" cy="227991"/>
                </a:xfrm>
              </p:grpSpPr>
              <p:sp>
                <p:nvSpPr>
                  <p:cNvPr id="9843" name="Google Shape;984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6" name="Google Shape;9846;p118"/>
                <p:cNvGrpSpPr/>
                <p:nvPr/>
              </p:nvGrpSpPr>
              <p:grpSpPr>
                <a:xfrm>
                  <a:off x="5668659" y="1714000"/>
                  <a:ext cx="193488" cy="227433"/>
                  <a:chOff x="5668659" y="1714000"/>
                  <a:chExt cx="193488" cy="227433"/>
                </a:xfrm>
              </p:grpSpPr>
              <p:sp>
                <p:nvSpPr>
                  <p:cNvPr id="9847" name="Google Shape;984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9" name="Google Shape;9849;p118"/>
              <p:cNvGrpSpPr/>
              <p:nvPr/>
            </p:nvGrpSpPr>
            <p:grpSpPr>
              <a:xfrm>
                <a:off x="608609" y="2370079"/>
                <a:ext cx="458224" cy="227991"/>
                <a:chOff x="5668659" y="1713442"/>
                <a:chExt cx="458224" cy="227991"/>
              </a:xfrm>
            </p:grpSpPr>
            <p:grpSp>
              <p:nvGrpSpPr>
                <p:cNvPr id="9850" name="Google Shape;9850;p118"/>
                <p:cNvGrpSpPr/>
                <p:nvPr/>
              </p:nvGrpSpPr>
              <p:grpSpPr>
                <a:xfrm>
                  <a:off x="5802485" y="1713507"/>
                  <a:ext cx="188679" cy="227926"/>
                  <a:chOff x="5802485" y="1713507"/>
                  <a:chExt cx="188679" cy="227926"/>
                </a:xfrm>
              </p:grpSpPr>
              <p:sp>
                <p:nvSpPr>
                  <p:cNvPr id="9851" name="Google Shape;985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118"/>
                <p:cNvGrpSpPr/>
                <p:nvPr/>
              </p:nvGrpSpPr>
              <p:grpSpPr>
                <a:xfrm>
                  <a:off x="5936312" y="1713442"/>
                  <a:ext cx="190570" cy="227991"/>
                  <a:chOff x="5936312" y="1713442"/>
                  <a:chExt cx="190570" cy="227991"/>
                </a:xfrm>
              </p:grpSpPr>
              <p:sp>
                <p:nvSpPr>
                  <p:cNvPr id="9854" name="Google Shape;985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7" name="Google Shape;9857;p118"/>
                <p:cNvGrpSpPr/>
                <p:nvPr/>
              </p:nvGrpSpPr>
              <p:grpSpPr>
                <a:xfrm>
                  <a:off x="5668659" y="1714000"/>
                  <a:ext cx="193488" cy="227433"/>
                  <a:chOff x="5668659" y="1714000"/>
                  <a:chExt cx="193488" cy="227433"/>
                </a:xfrm>
              </p:grpSpPr>
              <p:sp>
                <p:nvSpPr>
                  <p:cNvPr id="9858" name="Google Shape;985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860" name="Google Shape;9860;p118"/>
          <p:cNvCxnSpPr>
            <a:endCxn id="9649"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64"/>
        <p:cNvGrpSpPr/>
        <p:nvPr/>
      </p:nvGrpSpPr>
      <p:grpSpPr>
        <a:xfrm>
          <a:off x="0" y="0"/>
          <a:ext cx="0" cy="0"/>
          <a:chOff x="0" y="0"/>
          <a:chExt cx="0" cy="0"/>
        </a:xfrm>
      </p:grpSpPr>
      <p:sp>
        <p:nvSpPr>
          <p:cNvPr id="9865" name="Google Shape;9865;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6" name="Google Shape;9866;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7" name="Google Shape;9867;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68" name="Google Shape;9868;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69" name="Google Shape;9869;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870" name="Google Shape;9870;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71" name="Google Shape;9871;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872" name="Google Shape;9872;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73" name="Google Shape;9873;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74" name="Google Shape;9874;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5" name="Google Shape;9875;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6" name="Google Shape;9876;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9877" name="Google Shape;9877;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8" name="Google Shape;9878;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9" name="Google Shape;9879;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0" name="Google Shape;9880;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81" name="Google Shape;9881;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82" name="Google Shape;9882;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83" name="Google Shape;9883;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4" name="Google Shape;9884;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9885" name="Google Shape;9885;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86" name="Google Shape;9886;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87" name="Google Shape;9887;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8" name="Google Shape;9888;p119"/>
          <p:cNvCxnSpPr>
            <a:stCxn id="9887" idx="0"/>
            <a:endCxn id="9881"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89" name="Google Shape;9889;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9890" name="Google Shape;9890;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9891" name="Google Shape;9891;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9892" name="Google Shape;9892;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9893" name="Google Shape;9893;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894" name="Google Shape;9894;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98"/>
        <p:cNvGrpSpPr/>
        <p:nvPr/>
      </p:nvGrpSpPr>
      <p:grpSpPr>
        <a:xfrm>
          <a:off x="0" y="0"/>
          <a:ext cx="0" cy="0"/>
          <a:chOff x="0" y="0"/>
          <a:chExt cx="0" cy="0"/>
        </a:xfrm>
      </p:grpSpPr>
      <p:sp>
        <p:nvSpPr>
          <p:cNvPr id="9899" name="Google Shape;9899;p120"/>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EEG</a:t>
            </a:r>
            <a:endParaRPr sz="2200" b="1"/>
          </a:p>
          <a:p>
            <a:pPr marL="0" lvl="0" indent="0" algn="ctr" rtl="0">
              <a:spcBef>
                <a:spcPts val="0"/>
              </a:spcBef>
              <a:spcAft>
                <a:spcPts val="0"/>
              </a:spcAft>
              <a:buNone/>
            </a:pPr>
            <a:r>
              <a:rPr lang="en" sz="2100" b="1"/>
              <a:t>疼痛识别</a:t>
            </a:r>
            <a:endParaRPr sz="2100" b="1"/>
          </a:p>
        </p:txBody>
      </p:sp>
      <p:cxnSp>
        <p:nvCxnSpPr>
          <p:cNvPr id="9900" name="Google Shape;9900;p120"/>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1" name="Google Shape;9901;p120"/>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9902" name="Google Shape;9902;p120"/>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3" name="Google Shape;9903;p120"/>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9904" name="Google Shape;9904;p120"/>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9905" name="Google Shape;9905;p120"/>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6" name="Google Shape;9906;p120"/>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9907" name="Google Shape;9907;p120"/>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8" name="Google Shape;9908;p120"/>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9909" name="Google Shape;9909;p120"/>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9910" name="Google Shape;9910;p120"/>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9911" name="Google Shape;9911;p120"/>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
        <p:nvSpPr>
          <p:cNvPr id="9912" name="Google Shape;9912;p120"/>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16"/>
        <p:cNvGrpSpPr/>
        <p:nvPr/>
      </p:nvGrpSpPr>
      <p:grpSpPr>
        <a:xfrm>
          <a:off x="0" y="0"/>
          <a:ext cx="0" cy="0"/>
          <a:chOff x="0" y="0"/>
          <a:chExt cx="0" cy="0"/>
        </a:xfrm>
      </p:grpSpPr>
      <p:sp>
        <p:nvSpPr>
          <p:cNvPr id="9917" name="Google Shape;9917;p12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2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2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9920" name="Google Shape;9920;p12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21" name="Google Shape;9921;p12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Deep</a:t>
            </a:r>
            <a:endParaRPr/>
          </a:p>
          <a:p>
            <a:pPr marL="0" lvl="0" indent="0" algn="ctr" rtl="0">
              <a:spcBef>
                <a:spcPts val="0"/>
              </a:spcBef>
              <a:spcAft>
                <a:spcPts val="0"/>
              </a:spcAft>
              <a:buNone/>
            </a:pPr>
            <a:r>
              <a:rPr lang="en"/>
              <a:t>Learning</a:t>
            </a:r>
            <a:endParaRPr/>
          </a:p>
        </p:txBody>
      </p:sp>
      <p:cxnSp>
        <p:nvCxnSpPr>
          <p:cNvPr id="9922" name="Google Shape;9922;p121"/>
          <p:cNvCxnSpPr>
            <a:stCxn id="9920" idx="3"/>
            <a:endCxn id="992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9923" name="Google Shape;9923;p12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4" name="Google Shape;9924;p12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25" name="Google Shape;9925;p121"/>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9926" name="Google Shape;9926;p121"/>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9927" name="Google Shape;9927;p12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928" name="Google Shape;9928;p12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9929" name="Google Shape;9929;p12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9930" name="Google Shape;9930;p12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9931" name="Google Shape;9931;p12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21"/>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9933" name="Google Shape;9933;p12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9934" name="Google Shape;9934;p12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9935" name="Google Shape;9935;p12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9936" name="Google Shape;9936;p121"/>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7" name="Google Shape;9937;p121"/>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8" name="Google Shape;9938;p121"/>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治疗力度</a:t>
            </a:r>
            <a:endParaRPr sz="1000"/>
          </a:p>
        </p:txBody>
      </p:sp>
      <p:sp>
        <p:nvSpPr>
          <p:cNvPr id="9939" name="Google Shape;9939;p121"/>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治疗方案</a:t>
            </a:r>
            <a:endParaRPr sz="1000"/>
          </a:p>
        </p:txBody>
      </p:sp>
      <p:pic>
        <p:nvPicPr>
          <p:cNvPr id="9940" name="Google Shape;9940;p121"/>
          <p:cNvPicPr preferRelativeResize="0"/>
          <p:nvPr/>
        </p:nvPicPr>
        <p:blipFill rotWithShape="1">
          <a:blip r:embed="rId3">
            <a:alphaModFix/>
          </a:blip>
          <a:srcRect l="14484" r="16606"/>
          <a:stretch/>
        </p:blipFill>
        <p:spPr>
          <a:xfrm>
            <a:off x="1038100" y="2821275"/>
            <a:ext cx="2626024" cy="2144850"/>
          </a:xfrm>
          <a:prstGeom prst="rect">
            <a:avLst/>
          </a:prstGeom>
          <a:noFill/>
          <a:ln>
            <a:noFill/>
          </a:ln>
        </p:spPr>
      </p:pic>
      <p:cxnSp>
        <p:nvCxnSpPr>
          <p:cNvPr id="9941" name="Google Shape;9941;p12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9942" name="Google Shape;9942;p121"/>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Management</a:t>
            </a:r>
            <a:endParaRPr>
              <a:latin typeface="Times New Roman"/>
              <a:ea typeface="Times New Roman"/>
              <a:cs typeface="Times New Roman"/>
              <a:sym typeface="Times New Roman"/>
            </a:endParaRPr>
          </a:p>
        </p:txBody>
      </p:sp>
      <p:cxnSp>
        <p:nvCxnSpPr>
          <p:cNvPr id="9943" name="Google Shape;9943;p121"/>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9944" name="Google Shape;9944;p121"/>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9945" name="Google Shape;9945;p121"/>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9946" name="Google Shape;9946;p121"/>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脑电检测</a:t>
            </a:r>
            <a:endParaRPr sz="1200"/>
          </a:p>
        </p:txBody>
      </p:sp>
      <p:sp>
        <p:nvSpPr>
          <p:cNvPr id="9947" name="Google Shape;9947;p121"/>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51"/>
        <p:cNvGrpSpPr/>
        <p:nvPr/>
      </p:nvGrpSpPr>
      <p:grpSpPr>
        <a:xfrm>
          <a:off x="0" y="0"/>
          <a:ext cx="0" cy="0"/>
          <a:chOff x="0" y="0"/>
          <a:chExt cx="0" cy="0"/>
        </a:xfrm>
      </p:grpSpPr>
      <p:sp>
        <p:nvSpPr>
          <p:cNvPr id="9952" name="Google Shape;9952;p122"/>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应用场景</a:t>
            </a:r>
            <a:endParaRPr sz="1500" b="1"/>
          </a:p>
        </p:txBody>
      </p:sp>
      <p:sp>
        <p:nvSpPr>
          <p:cNvPr id="9953" name="Google Shape;9953;p122"/>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b="1"/>
              <a:t>普通患者：</a:t>
            </a:r>
            <a:r>
              <a:rPr lang="en"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b="1"/>
              <a:t>特殊患者：</a:t>
            </a:r>
            <a:r>
              <a:rPr lang="en" sz="1300">
                <a:solidFill>
                  <a:schemeClr val="dk1"/>
                </a:solidFill>
              </a:rPr>
              <a:t>无法感觉疼痛或无法报告出来，</a:t>
            </a:r>
            <a:r>
              <a:rPr lang="en"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 sz="1300" b="1">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57"/>
        <p:cNvGrpSpPr/>
        <p:nvPr/>
      </p:nvGrpSpPr>
      <p:grpSpPr>
        <a:xfrm>
          <a:off x="0" y="0"/>
          <a:ext cx="0" cy="0"/>
          <a:chOff x="0" y="0"/>
          <a:chExt cx="0" cy="0"/>
        </a:xfrm>
      </p:grpSpPr>
      <p:sp>
        <p:nvSpPr>
          <p:cNvPr id="9958" name="Google Shape;9958;p123"/>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3"/>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3"/>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61" name="Google Shape;9961;p123"/>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9962" name="Google Shape;9962;p123"/>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9963" name="Google Shape;9963;p123"/>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9964" name="Google Shape;9964;p123"/>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3"/>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9966" name="Google Shape;9966;p123"/>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9967" name="Google Shape;9967;p123"/>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9968" name="Google Shape;9968;p123"/>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969" name="Google Shape;9969;p123"/>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970" name="Google Shape;9970;p123"/>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治疗力度</a:t>
            </a:r>
            <a:endParaRPr sz="1300"/>
          </a:p>
        </p:txBody>
      </p:sp>
      <p:sp>
        <p:nvSpPr>
          <p:cNvPr id="9971" name="Google Shape;9971;p123"/>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治疗方案</a:t>
            </a:r>
            <a:endParaRPr sz="1300"/>
          </a:p>
        </p:txBody>
      </p:sp>
      <p:pic>
        <p:nvPicPr>
          <p:cNvPr id="9972" name="Google Shape;9972;p123"/>
          <p:cNvPicPr preferRelativeResize="0"/>
          <p:nvPr/>
        </p:nvPicPr>
        <p:blipFill rotWithShape="1">
          <a:blip r:embed="rId3">
            <a:alphaModFix/>
          </a:blip>
          <a:srcRect l="14484" r="16606"/>
          <a:stretch/>
        </p:blipFill>
        <p:spPr>
          <a:xfrm>
            <a:off x="698175" y="1374325"/>
            <a:ext cx="3022575" cy="2394850"/>
          </a:xfrm>
          <a:prstGeom prst="rect">
            <a:avLst/>
          </a:prstGeom>
          <a:noFill/>
          <a:ln>
            <a:noFill/>
          </a:ln>
        </p:spPr>
      </p:pic>
      <p:cxnSp>
        <p:nvCxnSpPr>
          <p:cNvPr id="9973" name="Google Shape;9973;p123"/>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9974" name="Google Shape;9974;p123"/>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9975" name="Google Shape;9975;p123"/>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9976" name="Google Shape;9976;p123"/>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9977" name="Google Shape;9977;p123"/>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疼痛治疗</a:t>
            </a:r>
            <a:endParaRPr/>
          </a:p>
        </p:txBody>
      </p:sp>
      <p:sp>
        <p:nvSpPr>
          <p:cNvPr id="9978" name="Google Shape;9978;p123"/>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A86E8"/>
                </a:solidFill>
              </a:rPr>
              <a:t>普通用户</a:t>
            </a:r>
            <a:endParaRPr sz="2400" b="1">
              <a:solidFill>
                <a:srgbClr val="4A86E8"/>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82"/>
        <p:cNvGrpSpPr/>
        <p:nvPr/>
      </p:nvGrpSpPr>
      <p:grpSpPr>
        <a:xfrm>
          <a:off x="0" y="0"/>
          <a:ext cx="0" cy="0"/>
          <a:chOff x="0" y="0"/>
          <a:chExt cx="0" cy="0"/>
        </a:xfrm>
      </p:grpSpPr>
      <p:sp>
        <p:nvSpPr>
          <p:cNvPr id="9983" name="Google Shape;9983;p124"/>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4"/>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985" name="Google Shape;9985;p1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9986" name="Google Shape;9986;p1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9988" name="Google Shape;9988;p124"/>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89" name="Google Shape;9989;p124"/>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9990" name="Google Shape;9990;p124"/>
          <p:cNvCxnSpPr>
            <a:stCxn id="9988" idx="3"/>
            <a:endCxn id="998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9991" name="Google Shape;9991;p1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2" name="Google Shape;9992;p1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93" name="Google Shape;9993;p1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994" name="Google Shape;9994;p1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995" name="Google Shape;9995;p1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96" name="Google Shape;9996;p124"/>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9997" name="Google Shape;9997;p124"/>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998" name="Google Shape;9998;p124"/>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999" name="Google Shape;9999;p1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01" name="Google Shape;10001;p1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02" name="Google Shape;10002;p1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03" name="Google Shape;10003;p1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04" name="Google Shape;10004;p124"/>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05" name="Google Shape;10005;p124"/>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06" name="Google Shape;10006;p1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07" name="Google Shape;10007;p1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08" name="Google Shape;10008;p1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09" name="Google Shape;10009;p1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10" name="Google Shape;10010;p1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11" name="Google Shape;10011;p124"/>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12" name="Google Shape;10012;p124"/>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rPr>
              <a:t>特殊患者</a:t>
            </a:r>
            <a:endParaRPr sz="2400" b="1">
              <a:solidFill>
                <a:srgbClr val="FF0000"/>
              </a:solidFill>
            </a:endParaRPr>
          </a:p>
        </p:txBody>
      </p:sp>
      <p:sp>
        <p:nvSpPr>
          <p:cNvPr id="10013" name="Google Shape;10013;p1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0014" name="Google Shape;10014;p124"/>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018"/>
        <p:cNvGrpSpPr/>
        <p:nvPr/>
      </p:nvGrpSpPr>
      <p:grpSpPr>
        <a:xfrm>
          <a:off x="0" y="0"/>
          <a:ext cx="0" cy="0"/>
          <a:chOff x="0" y="0"/>
          <a:chExt cx="0" cy="0"/>
        </a:xfrm>
      </p:grpSpPr>
      <p:sp>
        <p:nvSpPr>
          <p:cNvPr id="10019" name="Google Shape;10019;p125"/>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0" name="Google Shape;10020;p12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021" name="Google Shape;10021;p12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0023" name="Google Shape;10023;p12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024" name="Google Shape;10024;p12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025" name="Google Shape;10025;p125"/>
          <p:cNvCxnSpPr>
            <a:stCxn id="10023" idx="3"/>
            <a:endCxn id="1002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0026" name="Google Shape;10026;p12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7" name="Google Shape;10027;p12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28" name="Google Shape;10028;p12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029" name="Google Shape;10029;p125"/>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030" name="Google Shape;10030;p12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0031" name="Google Shape;10031;p12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0032" name="Google Shape;10032;p12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033" name="Google Shape;10033;p12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034" name="Google Shape;10034;p12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2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36" name="Google Shape;10036;p12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37" name="Google Shape;10037;p12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38" name="Google Shape;10038;p12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39" name="Google Shape;10039;p12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40" name="Google Shape;10040;p12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41" name="Google Shape;10041;p12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42" name="Google Shape;10042;p12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43" name="Google Shape;10043;p12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44" name="Google Shape;10044;p12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45" name="Google Shape;10045;p12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46" name="Google Shape;10046;p125"/>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47" name="Google Shape;10047;p12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0048" name="Google Shape;10048;p125"/>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0049" name="Google Shape;10049;p125"/>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053"/>
        <p:cNvGrpSpPr/>
        <p:nvPr/>
      </p:nvGrpSpPr>
      <p:grpSpPr>
        <a:xfrm>
          <a:off x="0" y="0"/>
          <a:ext cx="0" cy="0"/>
          <a:chOff x="0" y="0"/>
          <a:chExt cx="0" cy="0"/>
        </a:xfrm>
      </p:grpSpPr>
      <p:pic>
        <p:nvPicPr>
          <p:cNvPr id="10054" name="Google Shape;10054;p126"/>
          <p:cNvPicPr preferRelativeResize="0"/>
          <p:nvPr/>
        </p:nvPicPr>
        <p:blipFill rotWithShape="1">
          <a:blip r:embed="rId3">
            <a:alphaModFix/>
          </a:blip>
          <a:srcRect t="15291" b="19723"/>
          <a:stretch/>
        </p:blipFill>
        <p:spPr>
          <a:xfrm>
            <a:off x="3011250" y="41388"/>
            <a:ext cx="935875" cy="608175"/>
          </a:xfrm>
          <a:prstGeom prst="rect">
            <a:avLst/>
          </a:prstGeom>
          <a:noFill/>
          <a:ln>
            <a:noFill/>
          </a:ln>
        </p:spPr>
      </p:pic>
      <p:pic>
        <p:nvPicPr>
          <p:cNvPr id="10055" name="Google Shape;10055;p126"/>
          <p:cNvPicPr preferRelativeResize="0"/>
          <p:nvPr/>
        </p:nvPicPr>
        <p:blipFill rotWithShape="1">
          <a:blip r:embed="rId4">
            <a:alphaModFix/>
          </a:blip>
          <a:srcRect l="11095" r="6896"/>
          <a:stretch/>
        </p:blipFill>
        <p:spPr>
          <a:xfrm>
            <a:off x="591900" y="2932425"/>
            <a:ext cx="3227701" cy="2211075"/>
          </a:xfrm>
          <a:prstGeom prst="rect">
            <a:avLst/>
          </a:prstGeom>
          <a:noFill/>
          <a:ln>
            <a:noFill/>
          </a:ln>
        </p:spPr>
      </p:pic>
      <p:sp>
        <p:nvSpPr>
          <p:cNvPr id="10056" name="Google Shape;10056;p126"/>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7" name="Google Shape;10057;p126"/>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0058" name="Google Shape;10058;p126"/>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0059" name="Google Shape;10059;p126"/>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60" name="Google Shape;10060;p126"/>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0061" name="Google Shape;10061;p126"/>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0062" name="Google Shape;10062;p126"/>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0063" name="Google Shape;10063;p126"/>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0064" name="Google Shape;10064;p126"/>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26"/>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6"/>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6"/>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治疗参数自动调整</a:t>
            </a:r>
            <a:endParaRPr sz="1200"/>
          </a:p>
        </p:txBody>
      </p:sp>
      <p:sp>
        <p:nvSpPr>
          <p:cNvPr id="10068" name="Google Shape;10068;p126"/>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治疗参数</a:t>
            </a:r>
            <a:endParaRPr sz="1200"/>
          </a:p>
        </p:txBody>
      </p:sp>
      <p:sp>
        <p:nvSpPr>
          <p:cNvPr id="10069" name="Google Shape;10069;p126"/>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0070" name="Google Shape;10070;p126"/>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疼痛分类</a:t>
            </a:r>
            <a:endParaRPr sz="1200"/>
          </a:p>
        </p:txBody>
      </p:sp>
      <p:sp>
        <p:nvSpPr>
          <p:cNvPr id="10071" name="Google Shape;10071;p126"/>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0072" name="Google Shape;10072;p126"/>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6"/>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治疗参数主动调整</a:t>
            </a:r>
            <a:endParaRPr sz="1200"/>
          </a:p>
        </p:txBody>
      </p:sp>
      <p:sp>
        <p:nvSpPr>
          <p:cNvPr id="10074" name="Google Shape;10074;p126"/>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服务器</a:t>
            </a:r>
            <a:endParaRPr b="1"/>
          </a:p>
        </p:txBody>
      </p:sp>
      <p:sp>
        <p:nvSpPr>
          <p:cNvPr id="10075" name="Google Shape;10075;p126"/>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用户端</a:t>
            </a:r>
            <a:endParaRPr b="1"/>
          </a:p>
        </p:txBody>
      </p:sp>
      <p:sp>
        <p:nvSpPr>
          <p:cNvPr id="10076" name="Google Shape;10076;p126"/>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疼痛缓解</a:t>
            </a:r>
            <a:endParaRPr b="1"/>
          </a:p>
        </p:txBody>
      </p:sp>
      <p:sp>
        <p:nvSpPr>
          <p:cNvPr id="10077" name="Google Shape;10077;p126"/>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6"/>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治疗系统</a:t>
            </a:r>
            <a:endParaRPr sz="1100">
              <a:latin typeface="Times New Roman"/>
              <a:ea typeface="Times New Roman"/>
              <a:cs typeface="Times New Roman"/>
              <a:sym typeface="Times New Roman"/>
            </a:endParaRPr>
          </a:p>
        </p:txBody>
      </p:sp>
      <p:sp>
        <p:nvSpPr>
          <p:cNvPr id="10079" name="Google Shape;10079;p126"/>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26"/>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0081" name="Google Shape;10081;p126"/>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某疼痛源</a:t>
            </a:r>
            <a:endParaRPr sz="1000"/>
          </a:p>
          <a:p>
            <a:pPr marL="0" lvl="0" indent="0" algn="ctr" rtl="0">
              <a:spcBef>
                <a:spcPts val="0"/>
              </a:spcBef>
              <a:spcAft>
                <a:spcPts val="0"/>
              </a:spcAft>
              <a:buNone/>
            </a:pPr>
            <a:r>
              <a:rPr lang="en" sz="1000"/>
              <a:t>（人体）</a:t>
            </a:r>
            <a:endParaRPr sz="1000"/>
          </a:p>
        </p:txBody>
      </p:sp>
      <p:sp>
        <p:nvSpPr>
          <p:cNvPr id="10082" name="Google Shape;10082;p126"/>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个人信息</a:t>
            </a:r>
            <a:endParaRPr sz="1200"/>
          </a:p>
        </p:txBody>
      </p:sp>
      <p:sp>
        <p:nvSpPr>
          <p:cNvPr id="10083" name="Google Shape;10083;p126"/>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6"/>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6"/>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疼痛检测系统</a:t>
            </a:r>
            <a:endParaRPr sz="900" b="1"/>
          </a:p>
        </p:txBody>
      </p:sp>
      <p:sp>
        <p:nvSpPr>
          <p:cNvPr id="10086" name="Google Shape;10086;p126"/>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智能控制系统</a:t>
            </a:r>
            <a:endParaRPr sz="900" b="1"/>
          </a:p>
        </p:txBody>
      </p:sp>
      <p:pic>
        <p:nvPicPr>
          <p:cNvPr id="10087" name="Google Shape;10087;p126"/>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0088" name="Google Shape;10088;p126"/>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疼痛检测及缓解脑机交互系统</a:t>
            </a:r>
            <a:endParaRPr sz="1200" b="1">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92"/>
        <p:cNvGrpSpPr/>
        <p:nvPr/>
      </p:nvGrpSpPr>
      <p:grpSpPr>
        <a:xfrm>
          <a:off x="0" y="0"/>
          <a:ext cx="0" cy="0"/>
          <a:chOff x="0" y="0"/>
          <a:chExt cx="0" cy="0"/>
        </a:xfrm>
      </p:grpSpPr>
      <p:pic>
        <p:nvPicPr>
          <p:cNvPr id="10093" name="Google Shape;10093;p127"/>
          <p:cNvPicPr preferRelativeResize="0"/>
          <p:nvPr/>
        </p:nvPicPr>
        <p:blipFill>
          <a:blip r:embed="rId3">
            <a:alphaModFix/>
          </a:blip>
          <a:stretch>
            <a:fillRect/>
          </a:stretch>
        </p:blipFill>
        <p:spPr>
          <a:xfrm>
            <a:off x="1647250" y="186425"/>
            <a:ext cx="5218703" cy="4838700"/>
          </a:xfrm>
          <a:prstGeom prst="rect">
            <a:avLst/>
          </a:prstGeom>
          <a:noFill/>
          <a:ln>
            <a:noFill/>
          </a:ln>
        </p:spPr>
      </p:pic>
      <p:cxnSp>
        <p:nvCxnSpPr>
          <p:cNvPr id="10094" name="Google Shape;10094;p127"/>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0095" name="Google Shape;10095;p127"/>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27"/>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0E0E"/>
                </a:solidFill>
                <a:latin typeface="Times New Roman"/>
                <a:ea typeface="Times New Roman"/>
                <a:cs typeface="Times New Roman"/>
                <a:sym typeface="Times New Roman"/>
              </a:rPr>
              <a:t>App</a:t>
            </a:r>
            <a:endParaRPr sz="1000" b="1">
              <a:solidFill>
                <a:srgbClr val="FF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900" b="1">
                <a:solidFill>
                  <a:srgbClr val="FF0E0E"/>
                </a:solidFill>
                <a:latin typeface="Times New Roman"/>
                <a:ea typeface="Times New Roman"/>
                <a:cs typeface="Times New Roman"/>
                <a:sym typeface="Times New Roman"/>
              </a:rPr>
              <a:t>控制界面</a:t>
            </a:r>
            <a:endParaRPr sz="900" b="1">
              <a:solidFill>
                <a:srgbClr val="FF0E0E"/>
              </a:solidFill>
              <a:latin typeface="Times New Roman"/>
              <a:ea typeface="Times New Roman"/>
              <a:cs typeface="Times New Roman"/>
              <a:sym typeface="Times New Roman"/>
            </a:endParaRPr>
          </a:p>
        </p:txBody>
      </p:sp>
      <p:sp>
        <p:nvSpPr>
          <p:cNvPr id="10097" name="Google Shape;10097;p127"/>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E0E"/>
                </a:solidFill>
                <a:latin typeface="Times New Roman"/>
                <a:ea typeface="Times New Roman"/>
                <a:cs typeface="Times New Roman"/>
                <a:sym typeface="Times New Roman"/>
              </a:rPr>
              <a:t>疼痛缓解系统</a:t>
            </a:r>
            <a:endParaRPr sz="900" b="1">
              <a:solidFill>
                <a:srgbClr val="FF0E0E"/>
              </a:solidFill>
              <a:latin typeface="Times New Roman"/>
              <a:ea typeface="Times New Roman"/>
              <a:cs typeface="Times New Roman"/>
              <a:sym typeface="Times New Roman"/>
            </a:endParaRPr>
          </a:p>
        </p:txBody>
      </p:sp>
      <p:sp>
        <p:nvSpPr>
          <p:cNvPr id="10098" name="Google Shape;10098;p127"/>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7"/>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pic>
        <p:nvPicPr>
          <p:cNvPr id="10100" name="Google Shape;10100;p127"/>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0101" name="Google Shape;10101;p127"/>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0102" name="Google Shape;10102;p127"/>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 sz="900" b="1">
                <a:solidFill>
                  <a:srgbClr val="FF0E0E"/>
                </a:solidFill>
              </a:rPr>
              <a:t>智能控制</a:t>
            </a:r>
            <a:endParaRPr sz="900" b="1">
              <a:solidFill>
                <a:srgbClr val="FF0E0E"/>
              </a:solidFill>
            </a:endParaRPr>
          </a:p>
        </p:txBody>
      </p:sp>
      <p:sp>
        <p:nvSpPr>
          <p:cNvPr id="10103" name="Google Shape;10103;p127"/>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27"/>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27"/>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7"/>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7"/>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Embedded CPU with GSM, WiFi, and GPS</a:t>
            </a:r>
            <a:endParaRPr sz="800">
              <a:latin typeface="Times New Roman"/>
              <a:ea typeface="Times New Roman"/>
              <a:cs typeface="Times New Roman"/>
              <a:sym typeface="Times New Roman"/>
            </a:endParaRPr>
          </a:p>
        </p:txBody>
      </p:sp>
      <p:sp>
        <p:nvSpPr>
          <p:cNvPr id="10108" name="Google Shape;10108;p127"/>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Rechargeable Battery</a:t>
            </a:r>
            <a:endParaRPr sz="800">
              <a:latin typeface="Times New Roman"/>
              <a:ea typeface="Times New Roman"/>
              <a:cs typeface="Times New Roman"/>
              <a:sym typeface="Times New Roman"/>
            </a:endParaRPr>
          </a:p>
        </p:txBody>
      </p:sp>
      <p:cxnSp>
        <p:nvCxnSpPr>
          <p:cNvPr id="10109" name="Google Shape;10109;p127"/>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0110" name="Google Shape;10110;p127"/>
          <p:cNvCxnSpPr>
            <a:endCxn id="1010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0111" name="Google Shape;10111;p127"/>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LIDAR and Ultrasonic sensor for vision</a:t>
            </a:r>
            <a:endParaRPr sz="800">
              <a:latin typeface="Times New Roman"/>
              <a:ea typeface="Times New Roman"/>
              <a:cs typeface="Times New Roman"/>
              <a:sym typeface="Times New Roman"/>
            </a:endParaRPr>
          </a:p>
        </p:txBody>
      </p:sp>
      <p:sp>
        <p:nvSpPr>
          <p:cNvPr id="10112" name="Google Shape;10112;p127"/>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3" name="Google Shape;10113;p127"/>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0114" name="Google Shape;10114;p127"/>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0115" name="Google Shape;10115;p127"/>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EEG Headband</a:t>
            </a:r>
            <a:endParaRPr sz="800">
              <a:latin typeface="Times New Roman"/>
              <a:ea typeface="Times New Roman"/>
              <a:cs typeface="Times New Roman"/>
              <a:sym typeface="Times New Roman"/>
            </a:endParaRPr>
          </a:p>
        </p:txBody>
      </p:sp>
      <p:cxnSp>
        <p:nvCxnSpPr>
          <p:cNvPr id="10116" name="Google Shape;10116;p127"/>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0117" name="Google Shape;10117;p127"/>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27"/>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Wheelchair connected to cloud using Wi-Fi</a:t>
            </a:r>
            <a:endParaRPr sz="1000">
              <a:latin typeface="Times New Roman"/>
              <a:ea typeface="Times New Roman"/>
              <a:cs typeface="Times New Roman"/>
              <a:sym typeface="Times New Roman"/>
            </a:endParaRPr>
          </a:p>
        </p:txBody>
      </p:sp>
      <p:cxnSp>
        <p:nvCxnSpPr>
          <p:cNvPr id="10119" name="Google Shape;10119;p127"/>
          <p:cNvCxnSpPr>
            <a:endCxn id="1011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0120" name="Google Shape;10120;p127"/>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0121" name="Google Shape;10121;p127"/>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2" name="Google Shape;10122;p127"/>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0123" name="Google Shape;10123;p127"/>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4" name="Google Shape;10124;p127"/>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0125" name="Google Shape;10125;p127"/>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129"/>
        <p:cNvGrpSpPr/>
        <p:nvPr/>
      </p:nvGrpSpPr>
      <p:grpSpPr>
        <a:xfrm>
          <a:off x="0" y="0"/>
          <a:ext cx="0" cy="0"/>
          <a:chOff x="0" y="0"/>
          <a:chExt cx="0" cy="0"/>
        </a:xfrm>
      </p:grpSpPr>
      <p:pic>
        <p:nvPicPr>
          <p:cNvPr id="10130" name="Google Shape;10130;p128"/>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0131" name="Google Shape;10131;p128"/>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0132" name="Google Shape;10132;p128"/>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不同场景—— 痛经治疗仪</a:t>
            </a:r>
            <a:endParaRPr sz="16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36"/>
        <p:cNvGrpSpPr/>
        <p:nvPr/>
      </p:nvGrpSpPr>
      <p:grpSpPr>
        <a:xfrm>
          <a:off x="0" y="0"/>
          <a:ext cx="0" cy="0"/>
          <a:chOff x="0" y="0"/>
          <a:chExt cx="0" cy="0"/>
        </a:xfrm>
      </p:grpSpPr>
      <p:pic>
        <p:nvPicPr>
          <p:cNvPr id="10137" name="Google Shape;10137;p129"/>
          <p:cNvPicPr preferRelativeResize="0"/>
          <p:nvPr/>
        </p:nvPicPr>
        <p:blipFill rotWithShape="1">
          <a:blip r:embed="rId3">
            <a:alphaModFix/>
          </a:blip>
          <a:srcRect l="7247" t="28392" r="5332" b="16153"/>
          <a:stretch/>
        </p:blipFill>
        <p:spPr>
          <a:xfrm>
            <a:off x="511000" y="633125"/>
            <a:ext cx="8371626" cy="410397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41"/>
        <p:cNvGrpSpPr/>
        <p:nvPr/>
      </p:nvGrpSpPr>
      <p:grpSpPr>
        <a:xfrm>
          <a:off x="0" y="0"/>
          <a:ext cx="0" cy="0"/>
          <a:chOff x="0" y="0"/>
          <a:chExt cx="0" cy="0"/>
        </a:xfrm>
      </p:grpSpPr>
      <p:pic>
        <p:nvPicPr>
          <p:cNvPr id="10142" name="Google Shape;10142;p130"/>
          <p:cNvPicPr preferRelativeResize="0"/>
          <p:nvPr/>
        </p:nvPicPr>
        <p:blipFill rotWithShape="1">
          <a:blip r:embed="rId3">
            <a:alphaModFix/>
          </a:blip>
          <a:srcRect l="19568" r="20313"/>
          <a:stretch/>
        </p:blipFill>
        <p:spPr>
          <a:xfrm>
            <a:off x="2010000" y="1421400"/>
            <a:ext cx="3218175" cy="27913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146"/>
        <p:cNvGrpSpPr/>
        <p:nvPr/>
      </p:nvGrpSpPr>
      <p:grpSpPr>
        <a:xfrm>
          <a:off x="0" y="0"/>
          <a:ext cx="0" cy="0"/>
          <a:chOff x="0" y="0"/>
          <a:chExt cx="0" cy="0"/>
        </a:xfrm>
      </p:grpSpPr>
      <p:sp>
        <p:nvSpPr>
          <p:cNvPr id="10147" name="Google Shape;10147;p131"/>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148" name="Google Shape;10148;p13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31"/>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150" name="Google Shape;10150;p13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3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0152" name="Google Shape;10152;p13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153" name="Google Shape;10153;p13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154" name="Google Shape;10154;p131"/>
          <p:cNvCxnSpPr>
            <a:stCxn id="10152" idx="3"/>
            <a:endCxn id="10153"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0155" name="Google Shape;10155;p13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6" name="Google Shape;10156;p13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157" name="Google Shape;10157;p131"/>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158" name="Google Shape;10158;p131"/>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159" name="Google Shape;10159;p13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0160" name="Google Shape;10160;p13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0161" name="Google Shape;10161;p13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162" name="Google Shape;10162;p13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163" name="Google Shape;10163;p13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31"/>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0165" name="Google Shape;10165;p13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166" name="Google Shape;10166;p13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167" name="Google Shape;10167;p13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168" name="Google Shape;10168;p131"/>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169" name="Google Shape;10169;p131"/>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170" name="Google Shape;10170;p131"/>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171" name="Google Shape;10171;p131"/>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172" name="Google Shape;10172;p13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173" name="Google Shape;10173;p131"/>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174" name="Google Shape;10174;p131"/>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0175" name="Google Shape;10175;p131"/>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0176" name="Google Shape;10176;p131"/>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177" name="Google Shape;10177;p131"/>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178" name="Google Shape;10178;p131"/>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0179" name="Google Shape;10179;p131"/>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特殊患者</a:t>
            </a:r>
            <a:endParaRPr>
              <a:solidFill>
                <a:srgbClr val="FF0000"/>
              </a:solidFill>
            </a:endParaRPr>
          </a:p>
        </p:txBody>
      </p:sp>
      <p:sp>
        <p:nvSpPr>
          <p:cNvPr id="10180" name="Google Shape;10180;p131"/>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84"/>
        <p:cNvGrpSpPr/>
        <p:nvPr/>
      </p:nvGrpSpPr>
      <p:grpSpPr>
        <a:xfrm>
          <a:off x="0" y="0"/>
          <a:ext cx="0" cy="0"/>
          <a:chOff x="0" y="0"/>
          <a:chExt cx="0" cy="0"/>
        </a:xfrm>
      </p:grpSpPr>
      <p:pic>
        <p:nvPicPr>
          <p:cNvPr id="10185" name="Google Shape;10185;p132"/>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0186" name="Google Shape;10186;p132"/>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0187" name="Google Shape;10187;p132"/>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0188" name="Google Shape;10188;p132"/>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0189" name="Google Shape;10189;p132"/>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32"/>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32"/>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32"/>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196"/>
        <p:cNvGrpSpPr/>
        <p:nvPr/>
      </p:nvGrpSpPr>
      <p:grpSpPr>
        <a:xfrm>
          <a:off x="0" y="0"/>
          <a:ext cx="0" cy="0"/>
          <a:chOff x="0" y="0"/>
          <a:chExt cx="0" cy="0"/>
        </a:xfrm>
      </p:grpSpPr>
      <p:pic>
        <p:nvPicPr>
          <p:cNvPr id="10197" name="Google Shape;10197;p133"/>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0198" name="Google Shape;10198;p133"/>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02"/>
        <p:cNvGrpSpPr/>
        <p:nvPr/>
      </p:nvGrpSpPr>
      <p:grpSpPr>
        <a:xfrm>
          <a:off x="0" y="0"/>
          <a:ext cx="0" cy="0"/>
          <a:chOff x="0" y="0"/>
          <a:chExt cx="0" cy="0"/>
        </a:xfrm>
      </p:grpSpPr>
      <p:sp>
        <p:nvSpPr>
          <p:cNvPr id="10203" name="Google Shape;10203;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0204" name="Google Shape;10204;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0205" name="Google Shape;10205;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0206" name="Google Shape;10206;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0207" name="Google Shape;10207;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0209" name="Google Shape;10209;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
        <p:nvSpPr>
          <p:cNvPr id="10213" name="Google Shape;10213;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217"/>
        <p:cNvGrpSpPr/>
        <p:nvPr/>
      </p:nvGrpSpPr>
      <p:grpSpPr>
        <a:xfrm>
          <a:off x="0" y="0"/>
          <a:ext cx="0" cy="0"/>
          <a:chOff x="0" y="0"/>
          <a:chExt cx="0" cy="0"/>
        </a:xfrm>
      </p:grpSpPr>
      <p:pic>
        <p:nvPicPr>
          <p:cNvPr id="10218" name="Google Shape;10218;p135"/>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0219" name="Google Shape;10219;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0" name="Google Shape;10220;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1" name="Google Shape;10221;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0222" name="Google Shape;10222;p135"/>
          <p:cNvCxnSpPr>
            <a:stCxn id="10223" idx="0"/>
            <a:endCxn id="10224"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25" name="Google Shape;10225;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35"/>
          <p:cNvCxnSpPr>
            <a:stCxn id="10220" idx="2"/>
            <a:endCxn id="10221"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29" name="Google Shape;10229;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0" name="Google Shape;10230;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1" name="Google Shape;10231;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2" name="Google Shape;10232;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0233" name="Google Shape;10233;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0234" name="Google Shape;10234;p135"/>
          <p:cNvCxnSpPr>
            <a:endCxn id="10232"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36" name="Google Shape;10236;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0237" name="Google Shape;10237;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0238" name="Google Shape;10238;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0239" name="Google Shape;10239;p135"/>
          <p:cNvCxnSpPr>
            <a:endCxn id="10238"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0" name="Google Shape;10240;p135"/>
          <p:cNvCxnSpPr>
            <a:stCxn id="10237" idx="0"/>
            <a:endCxn id="10238"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23" name="Google Shape;10223;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24" name="Google Shape;10224;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41" name="Google Shape;10241;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0242" name="Google Shape;10242;p135"/>
          <p:cNvCxnSpPr>
            <a:endCxn id="10241"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43" name="Google Shape;10243;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44" name="Google Shape;10244;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45" name="Google Shape;10245;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46" name="Google Shape;10246;p135"/>
          <p:cNvCxnSpPr>
            <a:stCxn id="10238" idx="6"/>
            <a:endCxn id="10223"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47" name="Google Shape;10247;p135"/>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10248" name="Google Shape;10248;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49" name="Google Shape;10249;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53"/>
        <p:cNvGrpSpPr/>
        <p:nvPr/>
      </p:nvGrpSpPr>
      <p:grpSpPr>
        <a:xfrm>
          <a:off x="0" y="0"/>
          <a:ext cx="0" cy="0"/>
          <a:chOff x="0" y="0"/>
          <a:chExt cx="0" cy="0"/>
        </a:xfrm>
      </p:grpSpPr>
      <p:sp>
        <p:nvSpPr>
          <p:cNvPr id="10254" name="Google Shape;10254;p136"/>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pic>
        <p:nvPicPr>
          <p:cNvPr id="10255" name="Google Shape;10255;p136"/>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10256" name="Google Shape;10256;p136"/>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36"/>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High Variation</a:t>
            </a:r>
            <a:endParaRPr sz="2100" b="1"/>
          </a:p>
        </p:txBody>
      </p:sp>
      <p:cxnSp>
        <p:nvCxnSpPr>
          <p:cNvPr id="10258" name="Google Shape;10258;p136"/>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10259" name="Google Shape;10259;p136"/>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10260" name="Google Shape;10260;p136"/>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61" name="Google Shape;10261;p136"/>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Intra-Subject</a:t>
            </a:r>
            <a:endParaRPr sz="1500" b="1"/>
          </a:p>
        </p:txBody>
      </p:sp>
      <p:sp>
        <p:nvSpPr>
          <p:cNvPr id="10262" name="Google Shape;10262;p136"/>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Inter-Subject</a:t>
            </a:r>
            <a:endParaRPr sz="1500" b="1"/>
          </a:p>
        </p:txBody>
      </p:sp>
      <p:sp>
        <p:nvSpPr>
          <p:cNvPr id="10263" name="Google Shape;10263;p136"/>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36"/>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FF0000"/>
                </a:solidFill>
              </a:rPr>
              <a:t>Subject-</a:t>
            </a:r>
            <a:endParaRPr sz="2100" b="1">
              <a:solidFill>
                <a:srgbClr val="FF0000"/>
              </a:solidFill>
            </a:endParaRPr>
          </a:p>
          <a:p>
            <a:pPr marL="0" lvl="0" indent="0" algn="ctr" rtl="0">
              <a:spcBef>
                <a:spcPts val="0"/>
              </a:spcBef>
              <a:spcAft>
                <a:spcPts val="0"/>
              </a:spcAft>
              <a:buNone/>
            </a:pPr>
            <a:r>
              <a:rPr lang="en"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fade">
                                      <p:cBhvr>
                                        <p:cTn id="7" dur="1000"/>
                                        <p:tgtEl>
                                          <p:spTgt spid="10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68"/>
        <p:cNvGrpSpPr/>
        <p:nvPr/>
      </p:nvGrpSpPr>
      <p:grpSpPr>
        <a:xfrm>
          <a:off x="0" y="0"/>
          <a:ext cx="0" cy="0"/>
          <a:chOff x="0" y="0"/>
          <a:chExt cx="0" cy="0"/>
        </a:xfrm>
      </p:grpSpPr>
      <p:sp>
        <p:nvSpPr>
          <p:cNvPr id="10269" name="Google Shape;10269;p137"/>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10270" name="Google Shape;10270;p137"/>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1" name="Google Shape;10271;p137"/>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2" name="Google Shape;10272;p137"/>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10273" name="Google Shape;10273;p137"/>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4" name="Google Shape;10274;p137"/>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37"/>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10276" name="Google Shape;10276;p137"/>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10277" name="Google Shape;10277;p137"/>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278" name="Google Shape;10278;p137"/>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79" name="Google Shape;10279;p137"/>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0" name="Google Shape;10280;p137"/>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37"/>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10282" name="Google Shape;10282;p137"/>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0283" name="Google Shape;10283;p137"/>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84" name="Google Shape;10284;p137"/>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5" name="Google Shape;10285;p137"/>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37"/>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37"/>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37"/>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9" name="Google Shape;10289;p137"/>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10290" name="Google Shape;10290;p137"/>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10291" name="Google Shape;10291;p137"/>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1~3s</a:t>
            </a:r>
            <a:endParaRPr sz="1300">
              <a:latin typeface="Times New Roman"/>
              <a:ea typeface="Times New Roman"/>
              <a:cs typeface="Times New Roman"/>
              <a:sym typeface="Times New Roman"/>
            </a:endParaRPr>
          </a:p>
        </p:txBody>
      </p:sp>
      <p:cxnSp>
        <p:nvCxnSpPr>
          <p:cNvPr id="10292" name="Google Shape;10292;p137"/>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10293" name="Google Shape;10293;p137"/>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10294" name="Google Shape;10294;p137"/>
          <p:cNvCxnSpPr>
            <a:endCxn id="10295"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5" name="Google Shape;10295;p137"/>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10296" name="Google Shape;10296;p137"/>
          <p:cNvCxnSpPr>
            <a:endCxn id="10297"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7" name="Google Shape;10297;p137"/>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10298" name="Google Shape;10298;p137"/>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37"/>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37"/>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37"/>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37"/>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37"/>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307"/>
        <p:cNvGrpSpPr/>
        <p:nvPr/>
      </p:nvGrpSpPr>
      <p:grpSpPr>
        <a:xfrm>
          <a:off x="0" y="0"/>
          <a:ext cx="0" cy="0"/>
          <a:chOff x="0" y="0"/>
          <a:chExt cx="0" cy="0"/>
        </a:xfrm>
      </p:grpSpPr>
      <p:sp>
        <p:nvSpPr>
          <p:cNvPr id="10308" name="Google Shape;10308;p138"/>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09" name="Google Shape;10309;p138"/>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Motor Imagery</a:t>
            </a:r>
            <a:endParaRPr>
              <a:latin typeface="Times New Roman"/>
              <a:ea typeface="Times New Roman"/>
              <a:cs typeface="Times New Roman"/>
              <a:sym typeface="Times New Roman"/>
            </a:endParaRPr>
          </a:p>
        </p:txBody>
      </p:sp>
      <p:sp>
        <p:nvSpPr>
          <p:cNvPr id="10310" name="Google Shape;10310;p138"/>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11" name="Google Shape;10311;p138"/>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2" name="Google Shape;10312;p138"/>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313" name="Google Shape;10313;p138"/>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38"/>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0315" name="Google Shape;10315;p138"/>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6" name="Google Shape;10316;p138"/>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10317" name="Google Shape;10317;p138"/>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4-sec</a:t>
            </a:r>
            <a:endParaRPr>
              <a:latin typeface="Times New Roman"/>
              <a:ea typeface="Times New Roman"/>
              <a:cs typeface="Times New Roman"/>
              <a:sym typeface="Times New Roman"/>
            </a:endParaRPr>
          </a:p>
        </p:txBody>
      </p:sp>
      <p:cxnSp>
        <p:nvCxnSpPr>
          <p:cNvPr id="10318" name="Google Shape;10318;p138"/>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10319" name="Google Shape;10319;p138"/>
          <p:cNvCxnSpPr>
            <a:endCxn id="10320"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0" name="Google Shape;10320;p138"/>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cxnSp>
        <p:nvCxnSpPr>
          <p:cNvPr id="10321" name="Google Shape;10321;p138"/>
          <p:cNvCxnSpPr>
            <a:endCxn id="10322"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2" name="Google Shape;10322;p138"/>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sp>
        <p:nvSpPr>
          <p:cNvPr id="10323" name="Google Shape;10323;p138"/>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38"/>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38"/>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38"/>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38"/>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38"/>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38"/>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An EEG Trial</a:t>
            </a:r>
            <a:endParaRPr>
              <a:latin typeface="Times New Roman"/>
              <a:ea typeface="Times New Roman"/>
              <a:cs typeface="Times New Roman"/>
              <a:sym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333"/>
        <p:cNvGrpSpPr/>
        <p:nvPr/>
      </p:nvGrpSpPr>
      <p:grpSpPr>
        <a:xfrm>
          <a:off x="0" y="0"/>
          <a:ext cx="0" cy="0"/>
          <a:chOff x="0" y="0"/>
          <a:chExt cx="0" cy="0"/>
        </a:xfrm>
      </p:grpSpPr>
      <p:cxnSp>
        <p:nvCxnSpPr>
          <p:cNvPr id="10334" name="Google Shape;10334;p139"/>
          <p:cNvCxnSpPr>
            <a:stCxn id="10335"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10336" name="Google Shape;10336;p139"/>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10337" name="Google Shape;10337;p139"/>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10338" name="Google Shape;10338;p139"/>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39"/>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39"/>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39"/>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39"/>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39"/>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39"/>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39"/>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39"/>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39"/>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39"/>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39"/>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39"/>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39"/>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39"/>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39"/>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39"/>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39"/>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39"/>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39"/>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58" name="Google Shape;10358;p139"/>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10359" name="Google Shape;10359;p139"/>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63"/>
        <p:cNvGrpSpPr/>
        <p:nvPr/>
      </p:nvGrpSpPr>
      <p:grpSpPr>
        <a:xfrm>
          <a:off x="0" y="0"/>
          <a:ext cx="0" cy="0"/>
          <a:chOff x="0" y="0"/>
          <a:chExt cx="0" cy="0"/>
        </a:xfrm>
      </p:grpSpPr>
      <p:sp>
        <p:nvSpPr>
          <p:cNvPr id="10364" name="Google Shape;10364;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72"/>
        <p:cNvGrpSpPr/>
        <p:nvPr/>
      </p:nvGrpSpPr>
      <p:grpSpPr>
        <a:xfrm>
          <a:off x="0" y="0"/>
          <a:ext cx="0" cy="0"/>
          <a:chOff x="0" y="0"/>
          <a:chExt cx="0" cy="0"/>
        </a:xfrm>
      </p:grpSpPr>
      <p:pic>
        <p:nvPicPr>
          <p:cNvPr id="10373" name="Google Shape;10373;p141"/>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0374" name="Google Shape;10374;p141"/>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0375" name="Google Shape;10375;p141"/>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376" name="Google Shape;10376;p141"/>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377" name="Google Shape;10377;p141"/>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378" name="Google Shape;10378;p141"/>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379" name="Google Shape;10379;p141"/>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380" name="Google Shape;10380;p141"/>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1"/>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1"/>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83" name="Google Shape;10383;p141"/>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0384" name="Google Shape;10384;p141"/>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0385" name="Google Shape;10385;p141"/>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0386" name="Google Shape;10386;p141"/>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0387" name="Google Shape;10387;p141"/>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0388" name="Google Shape;10388;p141"/>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1"/>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1"/>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1" name="Google Shape;10391;p141"/>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0392" name="Google Shape;10392;p141"/>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0393" name="Google Shape;10393;p141"/>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0394" name="Google Shape;10394;p141"/>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0395" name="Google Shape;10395;p141"/>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0396" name="Google Shape;10396;p141"/>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0397" name="Google Shape;10397;p141"/>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1"/>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1"/>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0" name="Google Shape;10400;p141"/>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0401" name="Google Shape;10401;p141"/>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0402" name="Google Shape;10402;p141"/>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1"/>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1"/>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5" name="Google Shape;10405;p141"/>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0406" name="Google Shape;10406;p141"/>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0407" name="Google Shape;10407;p141"/>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0408" name="Google Shape;10408;p141"/>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09" name="Google Shape;10409;p141"/>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0410" name="Google Shape;10410;p141"/>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0411" name="Google Shape;10411;p141"/>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0412" name="Google Shape;10412;p141"/>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0413" name="Google Shape;10413;p141"/>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0414" name="Google Shape;10414;p141"/>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0415" name="Google Shape;10415;p141"/>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Power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0416" name="Google Shape;10416;p141"/>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1Hz</a:t>
            </a:r>
            <a:endParaRPr sz="1000">
              <a:latin typeface="Times New Roman"/>
              <a:ea typeface="Times New Roman"/>
              <a:cs typeface="Times New Roman"/>
              <a:sym typeface="Times New Roman"/>
            </a:endParaRPr>
          </a:p>
        </p:txBody>
      </p:sp>
      <p:sp>
        <p:nvSpPr>
          <p:cNvPr id="10417" name="Google Shape;10417;p141"/>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0418" name="Google Shape;10418;p141"/>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0419" name="Google Shape;10419;p141"/>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0420" name="Google Shape;10420;p141"/>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0421" name="Google Shape;10421;p141"/>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2" name="Google Shape;10422;p141"/>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3" name="Google Shape;10423;p141"/>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time domain (0-1s, downsampling to 100Hz)</a:t>
            </a:r>
            <a:endParaRPr sz="1300">
              <a:latin typeface="Times New Roman"/>
              <a:ea typeface="Times New Roman"/>
              <a:cs typeface="Times New Roman"/>
              <a:sym typeface="Times New Roman"/>
            </a:endParaRPr>
          </a:p>
        </p:txBody>
      </p:sp>
      <p:sp>
        <p:nvSpPr>
          <p:cNvPr id="10424" name="Google Shape;10424;p141"/>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frequency domain (0-50Hz, average of 0-4s (one trial))</a:t>
            </a:r>
            <a:endParaRPr sz="1200">
              <a:latin typeface="Times New Roman"/>
              <a:ea typeface="Times New Roman"/>
              <a:cs typeface="Times New Roman"/>
              <a:sym typeface="Times New Roman"/>
            </a:endParaRPr>
          </a:p>
        </p:txBody>
      </p:sp>
      <p:sp>
        <p:nvSpPr>
          <p:cNvPr id="10425" name="Google Shape;10425;p141"/>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chemeClr val="dk1"/>
                </a:solidFill>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26" name="Google Shape;10426;p141"/>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10427" name="Google Shape;10427;p141"/>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31"/>
        <p:cNvGrpSpPr/>
        <p:nvPr/>
      </p:nvGrpSpPr>
      <p:grpSpPr>
        <a:xfrm>
          <a:off x="0" y="0"/>
          <a:ext cx="0" cy="0"/>
          <a:chOff x="0" y="0"/>
          <a:chExt cx="0" cy="0"/>
        </a:xfrm>
      </p:grpSpPr>
      <p:pic>
        <p:nvPicPr>
          <p:cNvPr id="10432" name="Google Shape;10432;p142"/>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0433" name="Google Shape;10433;p142"/>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0434" name="Google Shape;10434;p1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435" name="Google Shape;10435;p1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436" name="Google Shape;10436;p1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437" name="Google Shape;10437;p1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438" name="Google Shape;10438;p1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439" name="Google Shape;10439;p1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42" name="Google Shape;10442;p142"/>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0443" name="Google Shape;10443;p142"/>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0444" name="Google Shape;10444;p142"/>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0445" name="Google Shape;10445;p142"/>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0446" name="Google Shape;10446;p142"/>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0447" name="Google Shape;10447;p142"/>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42"/>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2"/>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0" name="Google Shape;10450;p142"/>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0451" name="Google Shape;10451;p142"/>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0452" name="Google Shape;10452;p142"/>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0453" name="Google Shape;10453;p142"/>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0454" name="Google Shape;10454;p142"/>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0455" name="Google Shape;10455;p142"/>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0456" name="Google Shape;10456;p142"/>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42"/>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42"/>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59" name="Google Shape;10459;p142"/>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0460" name="Google Shape;10460;p142"/>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0461" name="Google Shape;10461;p142"/>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42"/>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42"/>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4" name="Google Shape;10464;p142"/>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0465" name="Google Shape;10465;p142"/>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0466" name="Google Shape;10466;p142"/>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0467" name="Google Shape;10467;p142"/>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42"/>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42"/>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42"/>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74"/>
        <p:cNvGrpSpPr/>
        <p:nvPr/>
      </p:nvGrpSpPr>
      <p:grpSpPr>
        <a:xfrm>
          <a:off x="0" y="0"/>
          <a:ext cx="0" cy="0"/>
          <a:chOff x="0" y="0"/>
          <a:chExt cx="0" cy="0"/>
        </a:xfrm>
      </p:grpSpPr>
      <p:pic>
        <p:nvPicPr>
          <p:cNvPr id="10475" name="Google Shape;10475;p143"/>
          <p:cNvPicPr preferRelativeResize="0"/>
          <p:nvPr/>
        </p:nvPicPr>
        <p:blipFill>
          <a:blip r:embed="rId3">
            <a:alphaModFix/>
          </a:blip>
          <a:stretch>
            <a:fillRect/>
          </a:stretch>
        </p:blipFill>
        <p:spPr>
          <a:xfrm>
            <a:off x="3272313" y="957488"/>
            <a:ext cx="2599374" cy="2419350"/>
          </a:xfrm>
          <a:prstGeom prst="rect">
            <a:avLst/>
          </a:prstGeom>
          <a:noFill/>
          <a:ln>
            <a:noFill/>
          </a:ln>
        </p:spPr>
      </p:pic>
      <p:pic>
        <p:nvPicPr>
          <p:cNvPr id="10476" name="Google Shape;10476;p143"/>
          <p:cNvPicPr preferRelativeResize="0"/>
          <p:nvPr/>
        </p:nvPicPr>
        <p:blipFill>
          <a:blip r:embed="rId4">
            <a:alphaModFix/>
          </a:blip>
          <a:stretch>
            <a:fillRect/>
          </a:stretch>
        </p:blipFill>
        <p:spPr>
          <a:xfrm>
            <a:off x="365776" y="963498"/>
            <a:ext cx="2599350" cy="2407329"/>
          </a:xfrm>
          <a:prstGeom prst="rect">
            <a:avLst/>
          </a:prstGeom>
          <a:noFill/>
          <a:ln>
            <a:noFill/>
          </a:ln>
        </p:spPr>
      </p:pic>
      <p:sp>
        <p:nvSpPr>
          <p:cNvPr id="10477" name="Google Shape;10477;p143"/>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Head-like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sp>
        <p:nvSpPr>
          <p:cNvPr id="10478" name="Google Shape;10478;p143"/>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Two-dimensional</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Sensor Positions</a:t>
            </a:r>
            <a:endParaRPr sz="2000">
              <a:latin typeface="Times New Roman"/>
              <a:ea typeface="Times New Roman"/>
              <a:cs typeface="Times New Roman"/>
              <a:sym typeface="Times New Roman"/>
            </a:endParaRPr>
          </a:p>
        </p:txBody>
      </p:sp>
      <p:sp>
        <p:nvSpPr>
          <p:cNvPr id="10479" name="Google Shape;10479;p143"/>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Box-like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pic>
        <p:nvPicPr>
          <p:cNvPr id="10480" name="Google Shape;10480;p143"/>
          <p:cNvPicPr preferRelativeResize="0"/>
          <p:nvPr/>
        </p:nvPicPr>
        <p:blipFill>
          <a:blip r:embed="rId5">
            <a:alphaModFix/>
          </a:blip>
          <a:stretch>
            <a:fillRect/>
          </a:stretch>
        </p:blipFill>
        <p:spPr>
          <a:xfrm>
            <a:off x="6440442" y="1127813"/>
            <a:ext cx="2078699" cy="207869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84"/>
        <p:cNvGrpSpPr/>
        <p:nvPr/>
      </p:nvGrpSpPr>
      <p:grpSpPr>
        <a:xfrm>
          <a:off x="0" y="0"/>
          <a:ext cx="0" cy="0"/>
          <a:chOff x="0" y="0"/>
          <a:chExt cx="0" cy="0"/>
        </a:xfrm>
      </p:grpSpPr>
      <p:sp>
        <p:nvSpPr>
          <p:cNvPr id="10485" name="Google Shape;10485;p144"/>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86" name="Google Shape;10486;p144"/>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0487" name="Google Shape;10487;p144"/>
          <p:cNvPicPr preferRelativeResize="0"/>
          <p:nvPr/>
        </p:nvPicPr>
        <p:blipFill>
          <a:blip r:embed="rId3">
            <a:alphaModFix/>
          </a:blip>
          <a:stretch>
            <a:fillRect/>
          </a:stretch>
        </p:blipFill>
        <p:spPr>
          <a:xfrm>
            <a:off x="176449" y="172225"/>
            <a:ext cx="2260526" cy="1706398"/>
          </a:xfrm>
          <a:prstGeom prst="rect">
            <a:avLst/>
          </a:prstGeom>
          <a:noFill/>
          <a:ln>
            <a:noFill/>
          </a:ln>
        </p:spPr>
      </p:pic>
      <p:pic>
        <p:nvPicPr>
          <p:cNvPr id="10488" name="Google Shape;10488;p144"/>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0489" name="Google Shape;10489;p144"/>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44"/>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44"/>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2" name="Google Shape;10492;p144"/>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3" name="Google Shape;10493;p144"/>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4" name="Google Shape;10494;p144"/>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5" name="Google Shape;10495;p144"/>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6" name="Google Shape;10496;p144"/>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7" name="Google Shape;10497;p144"/>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8" name="Google Shape;10498;p144"/>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9" name="Google Shape;10499;p144"/>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0" name="Google Shape;10500;p144"/>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1" name="Google Shape;10501;p144"/>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2" name="Google Shape;10502;p144"/>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3" name="Google Shape;10503;p144"/>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4" name="Google Shape;10504;p144"/>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5" name="Google Shape;10505;p144"/>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6" name="Google Shape;10506;p144"/>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7" name="Google Shape;10507;p144"/>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8" name="Google Shape;10508;p144"/>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9" name="Google Shape;10509;p144"/>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0" name="Google Shape;10510;p144"/>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1" name="Google Shape;10511;p144"/>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2" name="Google Shape;10512;p144"/>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3" name="Google Shape;10513;p144"/>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4" name="Google Shape;10514;p144"/>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515" name="Google Shape;10515;p144"/>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0516" name="Google Shape;10516;p144"/>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7" name="Google Shape;10517;p144"/>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8" name="Google Shape;10518;p144"/>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9" name="Google Shape;10519;p144"/>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0" name="Google Shape;10520;p144"/>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21" name="Google Shape;10521;p144"/>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2" name="Google Shape;10522;p144"/>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23" name="Google Shape;10523;p144"/>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44"/>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44"/>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6" name="Google Shape;10526;p144"/>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27" name="Google Shape;10527;p144"/>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8" name="Google Shape;10528;p144"/>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29" name="Google Shape;10529;p144"/>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30" name="Google Shape;10530;p144"/>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1" name="Google Shape;10531;p144"/>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2" name="Google Shape;10532;p144"/>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3" name="Google Shape;10533;p144"/>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4" name="Google Shape;10534;p144"/>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35" name="Google Shape;10535;p144"/>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6" name="Google Shape;10536;p144"/>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7" name="Google Shape;10537;p144"/>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8" name="Google Shape;10538;p144"/>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44"/>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44"/>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1" name="Google Shape;10541;p144"/>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2" name="Google Shape;10542;p144"/>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3" name="Google Shape;10543;p144"/>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44" name="Google Shape;10544;p144"/>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45" name="Google Shape;10545;p144"/>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6" name="Google Shape;10546;p144"/>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7" name="Google Shape;10547;p144"/>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48" name="Google Shape;10548;p144"/>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9" name="Google Shape;10549;p144"/>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50" name="Google Shape;10550;p144"/>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1" name="Google Shape;10551;p144"/>
          <p:cNvCxnSpPr>
            <a:stCxn id="10522" idx="3"/>
            <a:endCxn id="10537"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2" name="Google Shape;10552;p144"/>
          <p:cNvCxnSpPr>
            <a:stCxn id="10528" idx="3"/>
            <a:endCxn id="10543"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3" name="Google Shape;10553;p144"/>
          <p:cNvCxnSpPr>
            <a:stCxn id="10532" idx="3"/>
            <a:endCxn id="10547"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4" name="Google Shape;10554;p144"/>
          <p:cNvCxnSpPr>
            <a:stCxn id="10534" idx="3"/>
            <a:endCxn id="10549"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5" name="Google Shape;10555;p144"/>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56" name="Google Shape;10556;p144"/>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57" name="Google Shape;10557;p144"/>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58" name="Google Shape;10558;p144"/>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59" name="Google Shape;10559;p144"/>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60" name="Google Shape;10560;p144"/>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44"/>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44"/>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44"/>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44"/>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44"/>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6" name="Google Shape;10566;p144"/>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7" name="Google Shape;10567;p144"/>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8" name="Google Shape;10568;p144"/>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9" name="Google Shape;10569;p144"/>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70" name="Google Shape;10570;p144"/>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44"/>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44"/>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3" name="Google Shape;10573;p144"/>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4" name="Google Shape;10574;p144"/>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5" name="Google Shape;10575;p144"/>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6" name="Google Shape;10576;p144"/>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7" name="Google Shape;10577;p144"/>
          <p:cNvCxnSpPr>
            <a:stCxn id="10503" idx="3"/>
            <a:endCxn id="10507"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8" name="Google Shape;10578;p144"/>
          <p:cNvCxnSpPr>
            <a:stCxn id="10504" idx="3"/>
            <a:endCxn id="10508"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9" name="Google Shape;10579;p144"/>
          <p:cNvCxnSpPr>
            <a:stCxn id="10505" idx="3"/>
            <a:endCxn id="10509"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0" name="Google Shape;10580;p144"/>
          <p:cNvCxnSpPr>
            <a:stCxn id="10506" idx="3"/>
            <a:endCxn id="10510"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1" name="Google Shape;10581;p144"/>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82" name="Google Shape;10582;p144"/>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83" name="Google Shape;10583;p144"/>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84" name="Google Shape;10584;p144"/>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85" name="Google Shape;10585;p144"/>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86" name="Google Shape;10586;p144"/>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87" name="Google Shape;10587;p144"/>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88" name="Google Shape;10588;p144"/>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44"/>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44"/>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44"/>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2" name="Google Shape;10592;p144"/>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3" name="Google Shape;10593;p144"/>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4" name="Google Shape;10594;p144"/>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5" name="Google Shape;10595;p144"/>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6" name="Google Shape;10596;p144"/>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0597" name="Google Shape;10597;p144"/>
          <p:cNvCxnSpPr>
            <a:endCxn id="10587"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8" name="Google Shape;10598;p144"/>
          <p:cNvCxnSpPr>
            <a:endCxn id="10592"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9" name="Google Shape;10599;p144"/>
          <p:cNvCxnSpPr>
            <a:endCxn id="10594"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0" name="Google Shape;10600;p144"/>
          <p:cNvCxnSpPr>
            <a:endCxn id="10596"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01" name="Google Shape;10601;p144"/>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2" name="Google Shape;10602;p144"/>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3" name="Google Shape;10603;p144"/>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4" name="Google Shape;10604;p144"/>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5" name="Google Shape;10605;p144"/>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6" name="Google Shape;10606;p144"/>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7" name="Google Shape;10607;p144"/>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8" name="Google Shape;10608;p144"/>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9" name="Google Shape;10609;p144"/>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44"/>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44"/>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2" name="Google Shape;10612;p144"/>
          <p:cNvCxnSpPr>
            <a:endCxn id="10605"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3" name="Google Shape;10613;p144"/>
          <p:cNvCxnSpPr>
            <a:endCxn id="10606"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4" name="Google Shape;10614;p144"/>
          <p:cNvCxnSpPr>
            <a:endCxn id="10607"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5" name="Google Shape;10615;p144"/>
          <p:cNvCxnSpPr>
            <a:endCxn id="10608"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16" name="Google Shape;10616;p144"/>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7" name="Google Shape;10617;p144"/>
          <p:cNvCxnSpPr>
            <a:stCxn id="10587" idx="3"/>
            <a:endCxn id="10616"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0618" name="Google Shape;10618;p144"/>
          <p:cNvCxnSpPr>
            <a:stCxn id="10592" idx="3"/>
            <a:endCxn id="10616"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0619" name="Google Shape;10619;p144"/>
          <p:cNvCxnSpPr>
            <a:stCxn id="10594" idx="3"/>
            <a:endCxn id="10616"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0620" name="Google Shape;10620;p144"/>
          <p:cNvCxnSpPr>
            <a:stCxn id="10596" idx="3"/>
            <a:endCxn id="10616"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0621" name="Google Shape;10621;p144"/>
          <p:cNvCxnSpPr>
            <a:stCxn id="10605" idx="3"/>
            <a:endCxn id="10616"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0622" name="Google Shape;10622;p144"/>
          <p:cNvCxnSpPr>
            <a:stCxn id="10606" idx="3"/>
            <a:endCxn id="10616"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0623" name="Google Shape;10623;p144"/>
          <p:cNvCxnSpPr>
            <a:stCxn id="10607" idx="3"/>
            <a:endCxn id="10616"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0624" name="Google Shape;10624;p144"/>
          <p:cNvCxnSpPr>
            <a:stCxn id="10616" idx="2"/>
            <a:endCxn id="10608"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0625" name="Google Shape;10625;p144"/>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26" name="Google Shape;10626;p144"/>
          <p:cNvCxnSpPr>
            <a:stCxn id="10616"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0627" name="Google Shape;10627;p144"/>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8" name="Google Shape;10628;p144"/>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9" name="Google Shape;10629;p144"/>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0630" name="Google Shape;10630;p144"/>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44"/>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0632" name="Google Shape;10632;p144"/>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0633" name="Google Shape;10633;p144"/>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0634" name="Google Shape;10634;p144"/>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0635" name="Google Shape;10635;p144"/>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0636" name="Google Shape;10636;p144"/>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44"/>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44"/>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9" name="Google Shape;10639;p144"/>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0640" name="Google Shape;10640;p144"/>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44"/>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44"/>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3" name="Google Shape;10643;p144"/>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0644" name="Google Shape;10644;p144"/>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0645" name="Google Shape;10645;p144"/>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0646" name="Google Shape;10646;p144"/>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0647" name="Google Shape;10647;p144"/>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0648" name="Google Shape;10648;p144"/>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49" name="Google Shape;10649;p144"/>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50" name="Google Shape;10650;p144"/>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0651" name="Google Shape;10651;p144"/>
          <p:cNvCxnSpPr>
            <a:stCxn id="10616"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0652" name="Google Shape;10652;p144"/>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0653" name="Google Shape;10653;p144"/>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0654" name="Google Shape;10654;p144"/>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0655" name="Google Shape;10655;p144"/>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0656" name="Google Shape;10656;p144"/>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44"/>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44"/>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0659" name="Google Shape;10659;p144"/>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44"/>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44"/>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0662" name="Google Shape;10662;p144"/>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0663" name="Google Shape;10663;p144"/>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0664" name="Google Shape;10664;p144"/>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5" name="Google Shape;10665;p144"/>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44"/>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7" name="Google Shape;10667;p144"/>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44"/>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44"/>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44"/>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44"/>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44"/>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673" name="Google Shape;10673;p144"/>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0674" name="Google Shape;10674;p144"/>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0675" name="Google Shape;10675;p144"/>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0676" name="Google Shape;10676;p144"/>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0677" name="Google Shape;10677;p144"/>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0678" name="Google Shape;10678;p144"/>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0679" name="Google Shape;10679;p144"/>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0680" name="Google Shape;10680;p144"/>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0681" name="Google Shape;10681;p144"/>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44"/>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0683" name="Google Shape;10683;p144"/>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44"/>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0685" name="Google Shape;10685;p144"/>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44"/>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0687" name="Google Shape;10687;p144"/>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44"/>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0689" name="Google Shape;10689;p144"/>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44"/>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44"/>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0692" name="Google Shape;10692;p144"/>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44"/>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0694" name="Google Shape;10694;p144"/>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44"/>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44"/>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0697" name="Google Shape;10697;p144"/>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0698" name="Google Shape;10698;p144"/>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0699" name="Google Shape;10699;p144"/>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0700" name="Google Shape;10700;p144"/>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0701" name="Google Shape;10701;p144"/>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02" name="Google Shape;10702;p144"/>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44"/>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44"/>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0705" name="Google Shape;10705;p144"/>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0706" name="Google Shape;10706;p144"/>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07" name="Google Shape;10707;p144"/>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08" name="Google Shape;10708;p144"/>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09" name="Google Shape;10709;p144"/>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0" name="Google Shape;10710;p144"/>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44"/>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2" name="Google Shape;10712;p144"/>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3" name="Google Shape;10713;p144"/>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4" name="Google Shape;10714;p144"/>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0715" name="Google Shape;10715;p144"/>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0716" name="Google Shape;10716;p144"/>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17" name="Google Shape;10717;p144"/>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18" name="Google Shape;10718;p144"/>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19" name="Google Shape;10719;p144"/>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0720" name="Google Shape;10720;p144"/>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1" name="Google Shape;10721;p144"/>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2" name="Google Shape;10722;p144"/>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26"/>
        <p:cNvGrpSpPr/>
        <p:nvPr/>
      </p:nvGrpSpPr>
      <p:grpSpPr>
        <a:xfrm>
          <a:off x="0" y="0"/>
          <a:ext cx="0" cy="0"/>
          <a:chOff x="0" y="0"/>
          <a:chExt cx="0" cy="0"/>
        </a:xfrm>
      </p:grpSpPr>
      <p:pic>
        <p:nvPicPr>
          <p:cNvPr id="10727" name="Google Shape;10727;p145"/>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10728" name="Google Shape;10728;p145"/>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10729" name="Google Shape;10729;p145"/>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10730" name="Google Shape;10730;p145"/>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10731" name="Google Shape;10731;p145"/>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10732" name="Google Shape;10732;p145"/>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10733" name="Google Shape;10733;p145"/>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Times New Roman"/>
                <a:ea typeface="Times New Roman"/>
                <a:cs typeface="Times New Roman"/>
                <a:sym typeface="Times New Roman"/>
              </a:rPr>
              <a:t>(32 x 32)</a:t>
            </a:r>
            <a:endParaRPr i="1">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737"/>
        <p:cNvGrpSpPr/>
        <p:nvPr/>
      </p:nvGrpSpPr>
      <p:grpSpPr>
        <a:xfrm>
          <a:off x="0" y="0"/>
          <a:ext cx="0" cy="0"/>
          <a:chOff x="0" y="0"/>
          <a:chExt cx="0" cy="0"/>
        </a:xfrm>
      </p:grpSpPr>
      <p:pic>
        <p:nvPicPr>
          <p:cNvPr id="10738" name="Google Shape;10738;p146"/>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10739" name="Google Shape;10739;p146"/>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10740" name="Google Shape;10740;p146"/>
          <p:cNvPicPr preferRelativeResize="0"/>
          <p:nvPr/>
        </p:nvPicPr>
        <p:blipFill rotWithShape="1">
          <a:blip r:embed="rId5">
            <a:alphaModFix/>
          </a:blip>
          <a:srcRect l="11596" r="44395"/>
          <a:stretch/>
        </p:blipFill>
        <p:spPr>
          <a:xfrm>
            <a:off x="1116425" y="1152575"/>
            <a:ext cx="2806513" cy="709975"/>
          </a:xfrm>
          <a:prstGeom prst="rect">
            <a:avLst/>
          </a:prstGeom>
          <a:noFill/>
          <a:ln>
            <a:noFill/>
          </a:ln>
        </p:spPr>
      </p:pic>
      <p:sp>
        <p:nvSpPr>
          <p:cNvPr id="10741" name="Google Shape;10741;p146"/>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46"/>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46"/>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Right Fist</a:t>
            </a:r>
            <a:endParaRPr sz="400"/>
          </a:p>
        </p:txBody>
      </p:sp>
      <p:sp>
        <p:nvSpPr>
          <p:cNvPr id="10744" name="Google Shape;10744;p146"/>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Left Fist</a:t>
            </a:r>
            <a:endParaRPr sz="400"/>
          </a:p>
        </p:txBody>
      </p:sp>
      <p:pic>
        <p:nvPicPr>
          <p:cNvPr id="10745" name="Google Shape;10745;p146"/>
          <p:cNvPicPr preferRelativeResize="0"/>
          <p:nvPr/>
        </p:nvPicPr>
        <p:blipFill rotWithShape="1">
          <a:blip r:embed="rId6">
            <a:alphaModFix/>
          </a:blip>
          <a:srcRect l="11798" r="44582"/>
          <a:stretch/>
        </p:blipFill>
        <p:spPr>
          <a:xfrm>
            <a:off x="5067550" y="387925"/>
            <a:ext cx="3000550" cy="765800"/>
          </a:xfrm>
          <a:prstGeom prst="rect">
            <a:avLst/>
          </a:prstGeom>
          <a:noFill/>
          <a:ln>
            <a:noFill/>
          </a:ln>
        </p:spPr>
      </p:pic>
      <p:sp>
        <p:nvSpPr>
          <p:cNvPr id="10746" name="Google Shape;10746;p146"/>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Hands</a:t>
            </a:r>
            <a:endParaRPr sz="400"/>
          </a:p>
        </p:txBody>
      </p:sp>
      <p:pic>
        <p:nvPicPr>
          <p:cNvPr id="10747" name="Google Shape;10747;p146"/>
          <p:cNvPicPr preferRelativeResize="0"/>
          <p:nvPr/>
        </p:nvPicPr>
        <p:blipFill rotWithShape="1">
          <a:blip r:embed="rId7">
            <a:alphaModFix/>
          </a:blip>
          <a:srcRect l="11875" r="44578"/>
          <a:stretch/>
        </p:blipFill>
        <p:spPr>
          <a:xfrm>
            <a:off x="5067550" y="1124002"/>
            <a:ext cx="3000550" cy="767134"/>
          </a:xfrm>
          <a:prstGeom prst="rect">
            <a:avLst/>
          </a:prstGeom>
          <a:noFill/>
          <a:ln>
            <a:noFill/>
          </a:ln>
        </p:spPr>
      </p:pic>
      <p:sp>
        <p:nvSpPr>
          <p:cNvPr id="10748" name="Google Shape;10748;p146"/>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a:t>
            </a:r>
            <a:endParaRPr sz="900"/>
          </a:p>
          <a:p>
            <a:pPr marL="0" lvl="0" indent="0" algn="ctr" rtl="0">
              <a:spcBef>
                <a:spcPts val="0"/>
              </a:spcBef>
              <a:spcAft>
                <a:spcPts val="0"/>
              </a:spcAft>
              <a:buNone/>
            </a:pPr>
            <a:r>
              <a:rPr lang="en" sz="900"/>
              <a:t>Feet</a:t>
            </a:r>
            <a:endParaRPr sz="400"/>
          </a:p>
        </p:txBody>
      </p:sp>
      <p:cxnSp>
        <p:nvCxnSpPr>
          <p:cNvPr id="10749" name="Google Shape;10749;p146"/>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50" name="Google Shape;10750;p146"/>
          <p:cNvPicPr preferRelativeResize="0"/>
          <p:nvPr/>
        </p:nvPicPr>
        <p:blipFill rotWithShape="1">
          <a:blip r:embed="rId8">
            <a:alphaModFix/>
          </a:blip>
          <a:srcRect l="46884" r="9517"/>
          <a:stretch/>
        </p:blipFill>
        <p:spPr>
          <a:xfrm>
            <a:off x="1116425" y="387925"/>
            <a:ext cx="2780426" cy="709971"/>
          </a:xfrm>
          <a:prstGeom prst="rect">
            <a:avLst/>
          </a:prstGeom>
          <a:noFill/>
          <a:ln>
            <a:noFill/>
          </a:ln>
        </p:spPr>
      </p:pic>
      <p:cxnSp>
        <p:nvCxnSpPr>
          <p:cNvPr id="10751" name="Google Shape;10751;p146"/>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52" name="Google Shape;10752;p146"/>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46"/>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57"/>
        <p:cNvGrpSpPr/>
        <p:nvPr/>
      </p:nvGrpSpPr>
      <p:grpSpPr>
        <a:xfrm>
          <a:off x="0" y="0"/>
          <a:ext cx="0" cy="0"/>
          <a:chOff x="0" y="0"/>
          <a:chExt cx="0" cy="0"/>
        </a:xfrm>
      </p:grpSpPr>
      <p:pic>
        <p:nvPicPr>
          <p:cNvPr id="10758" name="Google Shape;10758;p147"/>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10759" name="Google Shape;10759;p147"/>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60" name="Google Shape;10760;p147"/>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10761" name="Google Shape;10761;p147"/>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47"/>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10763" name="Google Shape;10763;p147"/>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10764" name="Google Shape;10764;p147"/>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10765" name="Google Shape;10765;p147"/>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10766" name="Google Shape;10766;p147"/>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7" name="Google Shape;10767;p147"/>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8" name="Google Shape;10768;p147"/>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10769" name="Google Shape;10769;p147"/>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10770" name="Google Shape;10770;p147"/>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10771" name="Google Shape;10771;p147"/>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10772" name="Google Shape;10772;p147"/>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3" name="Google Shape;10773;p147"/>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74" name="Google Shape;10774;p147"/>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10775" name="Google Shape;10775;p147"/>
          <p:cNvPicPr preferRelativeResize="0"/>
          <p:nvPr/>
        </p:nvPicPr>
        <p:blipFill rotWithShape="1">
          <a:blip r:embed="rId8">
            <a:alphaModFix/>
          </a:blip>
          <a:srcRect l="10696" t="8479" r="8639" b="9754"/>
          <a:stretch/>
        </p:blipFill>
        <p:spPr>
          <a:xfrm>
            <a:off x="1090050" y="612770"/>
            <a:ext cx="2829548" cy="563505"/>
          </a:xfrm>
          <a:prstGeom prst="rect">
            <a:avLst/>
          </a:prstGeom>
          <a:noFill/>
          <a:ln>
            <a:noFill/>
          </a:ln>
        </p:spPr>
      </p:pic>
      <p:sp>
        <p:nvSpPr>
          <p:cNvPr id="10776" name="Google Shape;10776;p147"/>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7" name="Google Shape;10777;p147"/>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8" name="Google Shape;10778;p147"/>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10779" name="Google Shape;10779;p147"/>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80" name="Google Shape;10780;p147"/>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10781" name="Google Shape;10781;p147"/>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10782" name="Google Shape;10782;p147"/>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10783" name="Google Shape;10783;p147"/>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4" name="Google Shape;10784;p147"/>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5" name="Google Shape;10785;p147"/>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6" name="Google Shape;10786;p147"/>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7" name="Google Shape;10787;p147"/>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8" name="Google Shape;10788;p147"/>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9" name="Google Shape;10789;p147"/>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0" name="Google Shape;10790;p147"/>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1" name="Google Shape;10791;p147"/>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2" name="Google Shape;10792;p147"/>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96"/>
        <p:cNvGrpSpPr/>
        <p:nvPr/>
      </p:nvGrpSpPr>
      <p:grpSpPr>
        <a:xfrm>
          <a:off x="0" y="0"/>
          <a:ext cx="0" cy="0"/>
          <a:chOff x="0" y="0"/>
          <a:chExt cx="0" cy="0"/>
        </a:xfrm>
      </p:grpSpPr>
      <p:sp>
        <p:nvSpPr>
          <p:cNvPr id="10797" name="Google Shape;10797;p148"/>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48"/>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48"/>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00" name="Google Shape;10800;p148"/>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48"/>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02" name="Google Shape;10802;p148"/>
          <p:cNvPicPr preferRelativeResize="0"/>
          <p:nvPr/>
        </p:nvPicPr>
        <p:blipFill rotWithShape="1">
          <a:blip r:embed="rId3">
            <a:alphaModFix/>
          </a:blip>
          <a:srcRect t="6375"/>
          <a:stretch/>
        </p:blipFill>
        <p:spPr>
          <a:xfrm>
            <a:off x="445075" y="109988"/>
            <a:ext cx="1022223" cy="957025"/>
          </a:xfrm>
          <a:prstGeom prst="rect">
            <a:avLst/>
          </a:prstGeom>
          <a:noFill/>
          <a:ln>
            <a:noFill/>
          </a:ln>
        </p:spPr>
      </p:pic>
      <p:pic>
        <p:nvPicPr>
          <p:cNvPr id="10803" name="Google Shape;10803;p148"/>
          <p:cNvPicPr preferRelativeResize="0"/>
          <p:nvPr/>
        </p:nvPicPr>
        <p:blipFill rotWithShape="1">
          <a:blip r:embed="rId4">
            <a:alphaModFix/>
          </a:blip>
          <a:srcRect t="6375"/>
          <a:stretch/>
        </p:blipFill>
        <p:spPr>
          <a:xfrm>
            <a:off x="1472725" y="1515475"/>
            <a:ext cx="1022223" cy="957025"/>
          </a:xfrm>
          <a:prstGeom prst="rect">
            <a:avLst/>
          </a:prstGeom>
          <a:noFill/>
          <a:ln>
            <a:noFill/>
          </a:ln>
        </p:spPr>
      </p:pic>
      <p:pic>
        <p:nvPicPr>
          <p:cNvPr id="10804" name="Google Shape;10804;p148"/>
          <p:cNvPicPr preferRelativeResize="0"/>
          <p:nvPr/>
        </p:nvPicPr>
        <p:blipFill rotWithShape="1">
          <a:blip r:embed="rId5">
            <a:alphaModFix/>
          </a:blip>
          <a:srcRect t="6050"/>
          <a:stretch/>
        </p:blipFill>
        <p:spPr>
          <a:xfrm>
            <a:off x="6578425" y="1513812"/>
            <a:ext cx="1022223" cy="960399"/>
          </a:xfrm>
          <a:prstGeom prst="rect">
            <a:avLst/>
          </a:prstGeom>
          <a:noFill/>
          <a:ln>
            <a:noFill/>
          </a:ln>
        </p:spPr>
      </p:pic>
      <p:pic>
        <p:nvPicPr>
          <p:cNvPr id="10805" name="Google Shape;10805;p148"/>
          <p:cNvPicPr preferRelativeResize="0"/>
          <p:nvPr/>
        </p:nvPicPr>
        <p:blipFill rotWithShape="1">
          <a:blip r:embed="rId6">
            <a:alphaModFix/>
          </a:blip>
          <a:srcRect t="6156"/>
          <a:stretch/>
        </p:blipFill>
        <p:spPr>
          <a:xfrm>
            <a:off x="4533963" y="1514337"/>
            <a:ext cx="1022223" cy="959324"/>
          </a:xfrm>
          <a:prstGeom prst="rect">
            <a:avLst/>
          </a:prstGeom>
          <a:noFill/>
          <a:ln>
            <a:noFill/>
          </a:ln>
        </p:spPr>
      </p:pic>
      <p:pic>
        <p:nvPicPr>
          <p:cNvPr id="10806" name="Google Shape;10806;p148"/>
          <p:cNvPicPr preferRelativeResize="0"/>
          <p:nvPr/>
        </p:nvPicPr>
        <p:blipFill rotWithShape="1">
          <a:blip r:embed="rId7">
            <a:alphaModFix/>
          </a:blip>
          <a:srcRect t="6252"/>
          <a:stretch/>
        </p:blipFill>
        <p:spPr>
          <a:xfrm>
            <a:off x="3534713" y="1514863"/>
            <a:ext cx="1022223" cy="958275"/>
          </a:xfrm>
          <a:prstGeom prst="rect">
            <a:avLst/>
          </a:prstGeom>
          <a:noFill/>
          <a:ln>
            <a:noFill/>
          </a:ln>
        </p:spPr>
      </p:pic>
      <p:pic>
        <p:nvPicPr>
          <p:cNvPr id="10807" name="Google Shape;10807;p148"/>
          <p:cNvPicPr preferRelativeResize="0"/>
          <p:nvPr/>
        </p:nvPicPr>
        <p:blipFill rotWithShape="1">
          <a:blip r:embed="rId8">
            <a:alphaModFix/>
          </a:blip>
          <a:srcRect t="5882"/>
          <a:stretch/>
        </p:blipFill>
        <p:spPr>
          <a:xfrm>
            <a:off x="5556175" y="107438"/>
            <a:ext cx="1022223" cy="962074"/>
          </a:xfrm>
          <a:prstGeom prst="rect">
            <a:avLst/>
          </a:prstGeom>
          <a:noFill/>
          <a:ln>
            <a:noFill/>
          </a:ln>
        </p:spPr>
      </p:pic>
      <p:pic>
        <p:nvPicPr>
          <p:cNvPr id="10808" name="Google Shape;10808;p148"/>
          <p:cNvPicPr preferRelativeResize="0"/>
          <p:nvPr/>
        </p:nvPicPr>
        <p:blipFill rotWithShape="1">
          <a:blip r:embed="rId9">
            <a:alphaModFix/>
          </a:blip>
          <a:srcRect t="5846"/>
          <a:stretch/>
        </p:blipFill>
        <p:spPr>
          <a:xfrm>
            <a:off x="6578400" y="107276"/>
            <a:ext cx="1022223" cy="962442"/>
          </a:xfrm>
          <a:prstGeom prst="rect">
            <a:avLst/>
          </a:prstGeom>
          <a:noFill/>
          <a:ln>
            <a:noFill/>
          </a:ln>
        </p:spPr>
      </p:pic>
      <p:pic>
        <p:nvPicPr>
          <p:cNvPr id="10809" name="Google Shape;10809;p148"/>
          <p:cNvPicPr preferRelativeResize="0"/>
          <p:nvPr/>
        </p:nvPicPr>
        <p:blipFill rotWithShape="1">
          <a:blip r:embed="rId10">
            <a:alphaModFix/>
          </a:blip>
          <a:srcRect t="6340"/>
          <a:stretch/>
        </p:blipFill>
        <p:spPr>
          <a:xfrm>
            <a:off x="3608576" y="2918512"/>
            <a:ext cx="1022198" cy="957425"/>
          </a:xfrm>
          <a:prstGeom prst="rect">
            <a:avLst/>
          </a:prstGeom>
          <a:noFill/>
          <a:ln>
            <a:noFill/>
          </a:ln>
        </p:spPr>
      </p:pic>
      <p:pic>
        <p:nvPicPr>
          <p:cNvPr id="10810" name="Google Shape;10810;p148"/>
          <p:cNvPicPr preferRelativeResize="0"/>
          <p:nvPr/>
        </p:nvPicPr>
        <p:blipFill rotWithShape="1">
          <a:blip r:embed="rId11">
            <a:alphaModFix/>
          </a:blip>
          <a:srcRect t="5962"/>
          <a:stretch/>
        </p:blipFill>
        <p:spPr>
          <a:xfrm>
            <a:off x="7582138" y="108500"/>
            <a:ext cx="1022198" cy="961213"/>
          </a:xfrm>
          <a:prstGeom prst="rect">
            <a:avLst/>
          </a:prstGeom>
          <a:noFill/>
          <a:ln>
            <a:noFill/>
          </a:ln>
        </p:spPr>
      </p:pic>
      <p:pic>
        <p:nvPicPr>
          <p:cNvPr id="10811" name="Google Shape;10811;p148"/>
          <p:cNvPicPr preferRelativeResize="0"/>
          <p:nvPr/>
        </p:nvPicPr>
        <p:blipFill rotWithShape="1">
          <a:blip r:embed="rId12">
            <a:alphaModFix/>
          </a:blip>
          <a:srcRect t="5873"/>
          <a:stretch/>
        </p:blipFill>
        <p:spPr>
          <a:xfrm>
            <a:off x="5558913" y="1515487"/>
            <a:ext cx="1016750" cy="957025"/>
          </a:xfrm>
          <a:prstGeom prst="rect">
            <a:avLst/>
          </a:prstGeom>
          <a:noFill/>
          <a:ln>
            <a:noFill/>
          </a:ln>
        </p:spPr>
      </p:pic>
      <p:pic>
        <p:nvPicPr>
          <p:cNvPr id="10812" name="Google Shape;10812;p148"/>
          <p:cNvPicPr preferRelativeResize="0"/>
          <p:nvPr/>
        </p:nvPicPr>
        <p:blipFill rotWithShape="1">
          <a:blip r:embed="rId13">
            <a:alphaModFix/>
          </a:blip>
          <a:srcRect t="5970"/>
          <a:stretch/>
        </p:blipFill>
        <p:spPr>
          <a:xfrm>
            <a:off x="6907726" y="2918263"/>
            <a:ext cx="1022223" cy="961219"/>
          </a:xfrm>
          <a:prstGeom prst="rect">
            <a:avLst/>
          </a:prstGeom>
          <a:noFill/>
          <a:ln>
            <a:noFill/>
          </a:ln>
        </p:spPr>
      </p:pic>
      <p:pic>
        <p:nvPicPr>
          <p:cNvPr id="10813" name="Google Shape;10813;p148"/>
          <p:cNvPicPr preferRelativeResize="0"/>
          <p:nvPr/>
        </p:nvPicPr>
        <p:blipFill rotWithShape="1">
          <a:blip r:embed="rId14">
            <a:alphaModFix/>
          </a:blip>
          <a:srcRect t="6524"/>
          <a:stretch/>
        </p:blipFill>
        <p:spPr>
          <a:xfrm>
            <a:off x="4630775" y="2918500"/>
            <a:ext cx="1022223" cy="955561"/>
          </a:xfrm>
          <a:prstGeom prst="rect">
            <a:avLst/>
          </a:prstGeom>
          <a:noFill/>
          <a:ln>
            <a:noFill/>
          </a:ln>
        </p:spPr>
      </p:pic>
      <p:pic>
        <p:nvPicPr>
          <p:cNvPr id="10814" name="Google Shape;10814;p148"/>
          <p:cNvPicPr preferRelativeResize="0"/>
          <p:nvPr/>
        </p:nvPicPr>
        <p:blipFill rotWithShape="1">
          <a:blip r:embed="rId15">
            <a:alphaModFix/>
          </a:blip>
          <a:srcRect t="5970"/>
          <a:stretch/>
        </p:blipFill>
        <p:spPr>
          <a:xfrm>
            <a:off x="1472725" y="2919337"/>
            <a:ext cx="1022223" cy="961239"/>
          </a:xfrm>
          <a:prstGeom prst="rect">
            <a:avLst/>
          </a:prstGeom>
          <a:noFill/>
          <a:ln>
            <a:noFill/>
          </a:ln>
        </p:spPr>
      </p:pic>
      <p:sp>
        <p:nvSpPr>
          <p:cNvPr id="10815" name="Google Shape;10815;p148"/>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16" name="Google Shape;10816;p148"/>
          <p:cNvPicPr preferRelativeResize="0"/>
          <p:nvPr/>
        </p:nvPicPr>
        <p:blipFill rotWithShape="1">
          <a:blip r:embed="rId16">
            <a:alphaModFix/>
          </a:blip>
          <a:srcRect t="5598"/>
          <a:stretch/>
        </p:blipFill>
        <p:spPr>
          <a:xfrm>
            <a:off x="2506450" y="1514075"/>
            <a:ext cx="1016750" cy="959846"/>
          </a:xfrm>
          <a:prstGeom prst="rect">
            <a:avLst/>
          </a:prstGeom>
          <a:noFill/>
          <a:ln>
            <a:noFill/>
          </a:ln>
        </p:spPr>
      </p:pic>
      <p:pic>
        <p:nvPicPr>
          <p:cNvPr id="10817" name="Google Shape;10817;p148"/>
          <p:cNvPicPr preferRelativeResize="0"/>
          <p:nvPr/>
        </p:nvPicPr>
        <p:blipFill rotWithShape="1">
          <a:blip r:embed="rId17">
            <a:alphaModFix/>
          </a:blip>
          <a:srcRect t="5598"/>
          <a:stretch/>
        </p:blipFill>
        <p:spPr>
          <a:xfrm>
            <a:off x="447813" y="2920976"/>
            <a:ext cx="1016750" cy="959846"/>
          </a:xfrm>
          <a:prstGeom prst="rect">
            <a:avLst/>
          </a:prstGeom>
          <a:noFill/>
          <a:ln>
            <a:noFill/>
          </a:ln>
        </p:spPr>
      </p:pic>
      <p:pic>
        <p:nvPicPr>
          <p:cNvPr id="10818" name="Google Shape;10818;p148"/>
          <p:cNvPicPr preferRelativeResize="0"/>
          <p:nvPr/>
        </p:nvPicPr>
        <p:blipFill rotWithShape="1">
          <a:blip r:embed="rId18">
            <a:alphaModFix/>
          </a:blip>
          <a:srcRect t="5410"/>
          <a:stretch/>
        </p:blipFill>
        <p:spPr>
          <a:xfrm>
            <a:off x="2558725" y="107604"/>
            <a:ext cx="1016750" cy="961731"/>
          </a:xfrm>
          <a:prstGeom prst="rect">
            <a:avLst/>
          </a:prstGeom>
          <a:noFill/>
          <a:ln>
            <a:noFill/>
          </a:ln>
        </p:spPr>
      </p:pic>
      <p:pic>
        <p:nvPicPr>
          <p:cNvPr id="10819" name="Google Shape;10819;p148"/>
          <p:cNvPicPr preferRelativeResize="0"/>
          <p:nvPr/>
        </p:nvPicPr>
        <p:blipFill rotWithShape="1">
          <a:blip r:embed="rId19">
            <a:alphaModFix/>
          </a:blip>
          <a:srcRect t="5687"/>
          <a:stretch/>
        </p:blipFill>
        <p:spPr>
          <a:xfrm>
            <a:off x="1464575" y="111476"/>
            <a:ext cx="1013192" cy="955551"/>
          </a:xfrm>
          <a:prstGeom prst="rect">
            <a:avLst/>
          </a:prstGeom>
          <a:noFill/>
          <a:ln>
            <a:noFill/>
          </a:ln>
        </p:spPr>
      </p:pic>
      <p:pic>
        <p:nvPicPr>
          <p:cNvPr id="10820" name="Google Shape;10820;p148"/>
          <p:cNvPicPr preferRelativeResize="0"/>
          <p:nvPr/>
        </p:nvPicPr>
        <p:blipFill rotWithShape="1">
          <a:blip r:embed="rId20">
            <a:alphaModFix/>
          </a:blip>
          <a:srcRect t="5410"/>
          <a:stretch/>
        </p:blipFill>
        <p:spPr>
          <a:xfrm>
            <a:off x="4541038" y="111150"/>
            <a:ext cx="1013202" cy="958362"/>
          </a:xfrm>
          <a:prstGeom prst="rect">
            <a:avLst/>
          </a:prstGeom>
          <a:noFill/>
          <a:ln>
            <a:noFill/>
          </a:ln>
        </p:spPr>
      </p:pic>
      <p:pic>
        <p:nvPicPr>
          <p:cNvPr id="10821" name="Google Shape;10821;p148"/>
          <p:cNvPicPr preferRelativeResize="0"/>
          <p:nvPr/>
        </p:nvPicPr>
        <p:blipFill rotWithShape="1">
          <a:blip r:embed="rId21">
            <a:alphaModFix/>
          </a:blip>
          <a:srcRect t="5499"/>
          <a:stretch/>
        </p:blipFill>
        <p:spPr>
          <a:xfrm>
            <a:off x="449575" y="1515288"/>
            <a:ext cx="1013202" cy="957435"/>
          </a:xfrm>
          <a:prstGeom prst="rect">
            <a:avLst/>
          </a:prstGeom>
          <a:noFill/>
          <a:ln>
            <a:noFill/>
          </a:ln>
        </p:spPr>
      </p:pic>
      <p:pic>
        <p:nvPicPr>
          <p:cNvPr id="10822" name="Google Shape;10822;p148"/>
          <p:cNvPicPr preferRelativeResize="0"/>
          <p:nvPr/>
        </p:nvPicPr>
        <p:blipFill rotWithShape="1">
          <a:blip r:embed="rId22">
            <a:alphaModFix/>
          </a:blip>
          <a:srcRect t="5953"/>
          <a:stretch/>
        </p:blipFill>
        <p:spPr>
          <a:xfrm>
            <a:off x="3539225" y="116575"/>
            <a:ext cx="1013202" cy="952924"/>
          </a:xfrm>
          <a:prstGeom prst="rect">
            <a:avLst/>
          </a:prstGeom>
          <a:noFill/>
          <a:ln>
            <a:noFill/>
          </a:ln>
        </p:spPr>
      </p:pic>
      <p:pic>
        <p:nvPicPr>
          <p:cNvPr id="10823" name="Google Shape;10823;p148"/>
          <p:cNvPicPr preferRelativeResize="0"/>
          <p:nvPr/>
        </p:nvPicPr>
        <p:blipFill rotWithShape="1">
          <a:blip r:embed="rId23">
            <a:alphaModFix/>
          </a:blip>
          <a:srcRect t="5356"/>
          <a:stretch/>
        </p:blipFill>
        <p:spPr>
          <a:xfrm>
            <a:off x="5771988" y="2918275"/>
            <a:ext cx="1016750" cy="962299"/>
          </a:xfrm>
          <a:prstGeom prst="rect">
            <a:avLst/>
          </a:prstGeom>
          <a:noFill/>
          <a:ln>
            <a:noFill/>
          </a:ln>
        </p:spPr>
      </p:pic>
      <p:pic>
        <p:nvPicPr>
          <p:cNvPr id="10824" name="Google Shape;10824;p148"/>
          <p:cNvPicPr preferRelativeResize="0"/>
          <p:nvPr/>
        </p:nvPicPr>
        <p:blipFill rotWithShape="1">
          <a:blip r:embed="rId24">
            <a:alphaModFix/>
          </a:blip>
          <a:srcRect t="5970"/>
          <a:stretch/>
        </p:blipFill>
        <p:spPr>
          <a:xfrm>
            <a:off x="7577675" y="1513375"/>
            <a:ext cx="1022223" cy="96125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828"/>
        <p:cNvGrpSpPr/>
        <p:nvPr/>
      </p:nvGrpSpPr>
      <p:grpSpPr>
        <a:xfrm>
          <a:off x="0" y="0"/>
          <a:ext cx="0" cy="0"/>
          <a:chOff x="0" y="0"/>
          <a:chExt cx="0" cy="0"/>
        </a:xfrm>
      </p:grpSpPr>
      <p:sp>
        <p:nvSpPr>
          <p:cNvPr id="10829" name="Google Shape;10829;p149"/>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30" name="Google Shape;10830;p149"/>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31" name="Google Shape;10831;p149"/>
          <p:cNvPicPr preferRelativeResize="0"/>
          <p:nvPr/>
        </p:nvPicPr>
        <p:blipFill rotWithShape="1">
          <a:blip r:embed="rId3">
            <a:alphaModFix/>
          </a:blip>
          <a:srcRect t="6375"/>
          <a:stretch/>
        </p:blipFill>
        <p:spPr>
          <a:xfrm>
            <a:off x="499787" y="1107325"/>
            <a:ext cx="1022198" cy="957000"/>
          </a:xfrm>
          <a:prstGeom prst="rect">
            <a:avLst/>
          </a:prstGeom>
          <a:noFill/>
          <a:ln>
            <a:noFill/>
          </a:ln>
        </p:spPr>
      </p:pic>
      <p:pic>
        <p:nvPicPr>
          <p:cNvPr id="10832" name="Google Shape;10832;p149"/>
          <p:cNvPicPr preferRelativeResize="0"/>
          <p:nvPr/>
        </p:nvPicPr>
        <p:blipFill rotWithShape="1">
          <a:blip r:embed="rId4">
            <a:alphaModFix/>
          </a:blip>
          <a:srcRect t="6375"/>
          <a:stretch/>
        </p:blipFill>
        <p:spPr>
          <a:xfrm>
            <a:off x="1522013" y="1104625"/>
            <a:ext cx="1022223" cy="957025"/>
          </a:xfrm>
          <a:prstGeom prst="rect">
            <a:avLst/>
          </a:prstGeom>
          <a:noFill/>
          <a:ln>
            <a:noFill/>
          </a:ln>
        </p:spPr>
      </p:pic>
      <p:pic>
        <p:nvPicPr>
          <p:cNvPr id="10833" name="Google Shape;10833;p149"/>
          <p:cNvPicPr preferRelativeResize="0"/>
          <p:nvPr/>
        </p:nvPicPr>
        <p:blipFill rotWithShape="1">
          <a:blip r:embed="rId5">
            <a:alphaModFix/>
          </a:blip>
          <a:srcRect t="6050"/>
          <a:stretch/>
        </p:blipFill>
        <p:spPr>
          <a:xfrm>
            <a:off x="2544238" y="1102950"/>
            <a:ext cx="1022223" cy="960399"/>
          </a:xfrm>
          <a:prstGeom prst="rect">
            <a:avLst/>
          </a:prstGeom>
          <a:noFill/>
          <a:ln>
            <a:noFill/>
          </a:ln>
        </p:spPr>
      </p:pic>
      <p:pic>
        <p:nvPicPr>
          <p:cNvPr id="10834" name="Google Shape;10834;p149"/>
          <p:cNvPicPr preferRelativeResize="0"/>
          <p:nvPr/>
        </p:nvPicPr>
        <p:blipFill rotWithShape="1">
          <a:blip r:embed="rId6">
            <a:alphaModFix/>
          </a:blip>
          <a:srcRect t="6156"/>
          <a:stretch/>
        </p:blipFill>
        <p:spPr>
          <a:xfrm>
            <a:off x="3566450" y="1103475"/>
            <a:ext cx="1022223" cy="959324"/>
          </a:xfrm>
          <a:prstGeom prst="rect">
            <a:avLst/>
          </a:prstGeom>
          <a:noFill/>
          <a:ln>
            <a:noFill/>
          </a:ln>
        </p:spPr>
      </p:pic>
      <p:pic>
        <p:nvPicPr>
          <p:cNvPr id="10835" name="Google Shape;10835;p149"/>
          <p:cNvPicPr preferRelativeResize="0"/>
          <p:nvPr/>
        </p:nvPicPr>
        <p:blipFill rotWithShape="1">
          <a:blip r:embed="rId7">
            <a:alphaModFix/>
          </a:blip>
          <a:srcRect t="6252"/>
          <a:stretch/>
        </p:blipFill>
        <p:spPr>
          <a:xfrm>
            <a:off x="4588650" y="1104000"/>
            <a:ext cx="1022223" cy="958275"/>
          </a:xfrm>
          <a:prstGeom prst="rect">
            <a:avLst/>
          </a:prstGeom>
          <a:noFill/>
          <a:ln>
            <a:noFill/>
          </a:ln>
        </p:spPr>
      </p:pic>
      <p:pic>
        <p:nvPicPr>
          <p:cNvPr id="10836" name="Google Shape;10836;p149"/>
          <p:cNvPicPr preferRelativeResize="0"/>
          <p:nvPr/>
        </p:nvPicPr>
        <p:blipFill rotWithShape="1">
          <a:blip r:embed="rId8">
            <a:alphaModFix/>
          </a:blip>
          <a:srcRect t="5882"/>
          <a:stretch/>
        </p:blipFill>
        <p:spPr>
          <a:xfrm>
            <a:off x="5610863" y="1104813"/>
            <a:ext cx="1022223" cy="962074"/>
          </a:xfrm>
          <a:prstGeom prst="rect">
            <a:avLst/>
          </a:prstGeom>
          <a:noFill/>
          <a:ln>
            <a:noFill/>
          </a:ln>
        </p:spPr>
      </p:pic>
      <p:pic>
        <p:nvPicPr>
          <p:cNvPr id="10837" name="Google Shape;10837;p149"/>
          <p:cNvPicPr preferRelativeResize="0"/>
          <p:nvPr/>
        </p:nvPicPr>
        <p:blipFill rotWithShape="1">
          <a:blip r:embed="rId9">
            <a:alphaModFix/>
          </a:blip>
          <a:srcRect t="5846"/>
          <a:stretch/>
        </p:blipFill>
        <p:spPr>
          <a:xfrm>
            <a:off x="6633063" y="1101914"/>
            <a:ext cx="1022223" cy="962442"/>
          </a:xfrm>
          <a:prstGeom prst="rect">
            <a:avLst/>
          </a:prstGeom>
          <a:noFill/>
          <a:ln>
            <a:noFill/>
          </a:ln>
        </p:spPr>
      </p:pic>
      <p:pic>
        <p:nvPicPr>
          <p:cNvPr id="10838" name="Google Shape;10838;p149"/>
          <p:cNvPicPr preferRelativeResize="0"/>
          <p:nvPr/>
        </p:nvPicPr>
        <p:blipFill rotWithShape="1">
          <a:blip r:embed="rId7">
            <a:alphaModFix/>
          </a:blip>
          <a:srcRect t="6252"/>
          <a:stretch/>
        </p:blipFill>
        <p:spPr>
          <a:xfrm>
            <a:off x="7622000" y="1104000"/>
            <a:ext cx="1022223" cy="958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42"/>
        <p:cNvGrpSpPr/>
        <p:nvPr/>
      </p:nvGrpSpPr>
      <p:grpSpPr>
        <a:xfrm>
          <a:off x="0" y="0"/>
          <a:ext cx="0" cy="0"/>
          <a:chOff x="0" y="0"/>
          <a:chExt cx="0" cy="0"/>
        </a:xfrm>
      </p:grpSpPr>
      <p:sp>
        <p:nvSpPr>
          <p:cNvPr id="10843" name="Google Shape;10843;p150"/>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 Spectral-Stream</a:t>
            </a:r>
            <a:endParaRPr sz="1200">
              <a:latin typeface="Times New Roman"/>
              <a:ea typeface="Times New Roman"/>
              <a:cs typeface="Times New Roman"/>
              <a:sym typeface="Times New Roman"/>
            </a:endParaRPr>
          </a:p>
        </p:txBody>
      </p:sp>
      <p:sp>
        <p:nvSpPr>
          <p:cNvPr id="10844" name="Google Shape;10844;p150"/>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Temporal-Stream</a:t>
            </a:r>
            <a:endParaRPr sz="1200">
              <a:latin typeface="Times New Roman"/>
              <a:ea typeface="Times New Roman"/>
              <a:cs typeface="Times New Roman"/>
              <a:sym typeface="Times New Roman"/>
            </a:endParaRPr>
          </a:p>
        </p:txBody>
      </p:sp>
      <p:pic>
        <p:nvPicPr>
          <p:cNvPr id="10845" name="Google Shape;10845;p150"/>
          <p:cNvPicPr preferRelativeResize="0"/>
          <p:nvPr/>
        </p:nvPicPr>
        <p:blipFill rotWithShape="1">
          <a:blip r:embed="rId3">
            <a:alphaModFix/>
          </a:blip>
          <a:srcRect t="6375"/>
          <a:stretch/>
        </p:blipFill>
        <p:spPr>
          <a:xfrm>
            <a:off x="311848" y="802200"/>
            <a:ext cx="1022223" cy="957025"/>
          </a:xfrm>
          <a:prstGeom prst="rect">
            <a:avLst/>
          </a:prstGeom>
          <a:noFill/>
          <a:ln>
            <a:noFill/>
          </a:ln>
        </p:spPr>
      </p:pic>
      <p:pic>
        <p:nvPicPr>
          <p:cNvPr id="10846" name="Google Shape;10846;p150"/>
          <p:cNvPicPr preferRelativeResize="0"/>
          <p:nvPr/>
        </p:nvPicPr>
        <p:blipFill rotWithShape="1">
          <a:blip r:embed="rId4">
            <a:alphaModFix/>
          </a:blip>
          <a:srcRect t="6375"/>
          <a:stretch/>
        </p:blipFill>
        <p:spPr>
          <a:xfrm>
            <a:off x="1326832" y="2299325"/>
            <a:ext cx="1022223" cy="957025"/>
          </a:xfrm>
          <a:prstGeom prst="rect">
            <a:avLst/>
          </a:prstGeom>
          <a:noFill/>
          <a:ln>
            <a:noFill/>
          </a:ln>
        </p:spPr>
      </p:pic>
      <p:pic>
        <p:nvPicPr>
          <p:cNvPr id="10847" name="Google Shape;10847;p150"/>
          <p:cNvPicPr preferRelativeResize="0"/>
          <p:nvPr/>
        </p:nvPicPr>
        <p:blipFill rotWithShape="1">
          <a:blip r:embed="rId5">
            <a:alphaModFix/>
          </a:blip>
          <a:srcRect t="6050"/>
          <a:stretch/>
        </p:blipFill>
        <p:spPr>
          <a:xfrm>
            <a:off x="6447472" y="2297650"/>
            <a:ext cx="1022223" cy="960399"/>
          </a:xfrm>
          <a:prstGeom prst="rect">
            <a:avLst/>
          </a:prstGeom>
          <a:noFill/>
          <a:ln>
            <a:noFill/>
          </a:ln>
        </p:spPr>
      </p:pic>
      <p:pic>
        <p:nvPicPr>
          <p:cNvPr id="10848" name="Google Shape;10848;p150"/>
          <p:cNvPicPr preferRelativeResize="0"/>
          <p:nvPr/>
        </p:nvPicPr>
        <p:blipFill rotWithShape="1">
          <a:blip r:embed="rId6">
            <a:alphaModFix/>
          </a:blip>
          <a:srcRect t="6156"/>
          <a:stretch/>
        </p:blipFill>
        <p:spPr>
          <a:xfrm>
            <a:off x="4399216" y="2298187"/>
            <a:ext cx="1022223" cy="959324"/>
          </a:xfrm>
          <a:prstGeom prst="rect">
            <a:avLst/>
          </a:prstGeom>
          <a:noFill/>
          <a:ln>
            <a:noFill/>
          </a:ln>
        </p:spPr>
      </p:pic>
      <p:pic>
        <p:nvPicPr>
          <p:cNvPr id="10849" name="Google Shape;10849;p150"/>
          <p:cNvPicPr preferRelativeResize="0"/>
          <p:nvPr/>
        </p:nvPicPr>
        <p:blipFill rotWithShape="1">
          <a:blip r:embed="rId7">
            <a:alphaModFix/>
          </a:blip>
          <a:srcRect t="6252"/>
          <a:stretch/>
        </p:blipFill>
        <p:spPr>
          <a:xfrm>
            <a:off x="3402520" y="2298713"/>
            <a:ext cx="1022223" cy="958275"/>
          </a:xfrm>
          <a:prstGeom prst="rect">
            <a:avLst/>
          </a:prstGeom>
          <a:noFill/>
          <a:ln>
            <a:noFill/>
          </a:ln>
        </p:spPr>
      </p:pic>
      <p:pic>
        <p:nvPicPr>
          <p:cNvPr id="10850" name="Google Shape;10850;p150"/>
          <p:cNvPicPr preferRelativeResize="0"/>
          <p:nvPr/>
        </p:nvPicPr>
        <p:blipFill rotWithShape="1">
          <a:blip r:embed="rId8">
            <a:alphaModFix/>
          </a:blip>
          <a:srcRect t="5882"/>
          <a:stretch/>
        </p:blipFill>
        <p:spPr>
          <a:xfrm>
            <a:off x="5415225" y="799688"/>
            <a:ext cx="1022223" cy="962074"/>
          </a:xfrm>
          <a:prstGeom prst="rect">
            <a:avLst/>
          </a:prstGeom>
          <a:noFill/>
          <a:ln>
            <a:noFill/>
          </a:ln>
        </p:spPr>
      </p:pic>
      <p:pic>
        <p:nvPicPr>
          <p:cNvPr id="10851" name="Google Shape;10851;p150"/>
          <p:cNvPicPr preferRelativeResize="0"/>
          <p:nvPr/>
        </p:nvPicPr>
        <p:blipFill rotWithShape="1">
          <a:blip r:embed="rId9">
            <a:alphaModFix/>
          </a:blip>
          <a:srcRect t="5846"/>
          <a:stretch/>
        </p:blipFill>
        <p:spPr>
          <a:xfrm>
            <a:off x="6445900" y="799489"/>
            <a:ext cx="1022223" cy="962442"/>
          </a:xfrm>
          <a:prstGeom prst="rect">
            <a:avLst/>
          </a:prstGeom>
          <a:noFill/>
          <a:ln>
            <a:noFill/>
          </a:ln>
        </p:spPr>
      </p:pic>
      <p:pic>
        <p:nvPicPr>
          <p:cNvPr id="10852" name="Google Shape;10852;p150"/>
          <p:cNvPicPr preferRelativeResize="0"/>
          <p:nvPr/>
        </p:nvPicPr>
        <p:blipFill rotWithShape="1">
          <a:blip r:embed="rId10">
            <a:alphaModFix/>
          </a:blip>
          <a:srcRect t="5962"/>
          <a:stretch/>
        </p:blipFill>
        <p:spPr>
          <a:xfrm>
            <a:off x="7476563" y="800888"/>
            <a:ext cx="1022198" cy="961213"/>
          </a:xfrm>
          <a:prstGeom prst="rect">
            <a:avLst/>
          </a:prstGeom>
          <a:noFill/>
          <a:ln>
            <a:noFill/>
          </a:ln>
        </p:spPr>
      </p:pic>
      <p:pic>
        <p:nvPicPr>
          <p:cNvPr id="10853" name="Google Shape;10853;p150"/>
          <p:cNvPicPr preferRelativeResize="0"/>
          <p:nvPr/>
        </p:nvPicPr>
        <p:blipFill rotWithShape="1">
          <a:blip r:embed="rId11">
            <a:alphaModFix/>
          </a:blip>
          <a:srcRect t="5873"/>
          <a:stretch/>
        </p:blipFill>
        <p:spPr>
          <a:xfrm>
            <a:off x="5417650" y="2299337"/>
            <a:ext cx="1024128" cy="957025"/>
          </a:xfrm>
          <a:prstGeom prst="rect">
            <a:avLst/>
          </a:prstGeom>
          <a:noFill/>
          <a:ln>
            <a:noFill/>
          </a:ln>
        </p:spPr>
      </p:pic>
      <p:pic>
        <p:nvPicPr>
          <p:cNvPr id="10854" name="Google Shape;10854;p150"/>
          <p:cNvPicPr preferRelativeResize="0"/>
          <p:nvPr/>
        </p:nvPicPr>
        <p:blipFill rotWithShape="1">
          <a:blip r:embed="rId12">
            <a:alphaModFix/>
          </a:blip>
          <a:srcRect t="5598"/>
          <a:stretch/>
        </p:blipFill>
        <p:spPr>
          <a:xfrm>
            <a:off x="2365188" y="2297925"/>
            <a:ext cx="1024128" cy="959846"/>
          </a:xfrm>
          <a:prstGeom prst="rect">
            <a:avLst/>
          </a:prstGeom>
          <a:noFill/>
          <a:ln>
            <a:noFill/>
          </a:ln>
        </p:spPr>
      </p:pic>
      <p:pic>
        <p:nvPicPr>
          <p:cNvPr id="10855" name="Google Shape;10855;p150"/>
          <p:cNvPicPr preferRelativeResize="0"/>
          <p:nvPr/>
        </p:nvPicPr>
        <p:blipFill rotWithShape="1">
          <a:blip r:embed="rId13">
            <a:alphaModFix/>
          </a:blip>
          <a:srcRect t="5410"/>
          <a:stretch/>
        </p:blipFill>
        <p:spPr>
          <a:xfrm>
            <a:off x="2368296" y="799854"/>
            <a:ext cx="1024128" cy="961731"/>
          </a:xfrm>
          <a:prstGeom prst="rect">
            <a:avLst/>
          </a:prstGeom>
          <a:noFill/>
          <a:ln>
            <a:noFill/>
          </a:ln>
        </p:spPr>
      </p:pic>
      <p:pic>
        <p:nvPicPr>
          <p:cNvPr id="10856" name="Google Shape;10856;p150"/>
          <p:cNvPicPr preferRelativeResize="0"/>
          <p:nvPr/>
        </p:nvPicPr>
        <p:blipFill rotWithShape="1">
          <a:blip r:embed="rId14">
            <a:alphaModFix/>
          </a:blip>
          <a:srcRect t="5687"/>
          <a:stretch/>
        </p:blipFill>
        <p:spPr>
          <a:xfrm>
            <a:off x="1323625" y="803726"/>
            <a:ext cx="1024128" cy="955551"/>
          </a:xfrm>
          <a:prstGeom prst="rect">
            <a:avLst/>
          </a:prstGeom>
          <a:noFill/>
          <a:ln>
            <a:noFill/>
          </a:ln>
        </p:spPr>
      </p:pic>
      <p:pic>
        <p:nvPicPr>
          <p:cNvPr id="10857" name="Google Shape;10857;p150"/>
          <p:cNvPicPr preferRelativeResize="0"/>
          <p:nvPr/>
        </p:nvPicPr>
        <p:blipFill rotWithShape="1">
          <a:blip r:embed="rId15">
            <a:alphaModFix/>
          </a:blip>
          <a:srcRect t="5410"/>
          <a:stretch/>
        </p:blipFill>
        <p:spPr>
          <a:xfrm>
            <a:off x="4400088" y="803400"/>
            <a:ext cx="1024128" cy="958362"/>
          </a:xfrm>
          <a:prstGeom prst="rect">
            <a:avLst/>
          </a:prstGeom>
          <a:noFill/>
          <a:ln>
            <a:noFill/>
          </a:ln>
        </p:spPr>
      </p:pic>
      <p:pic>
        <p:nvPicPr>
          <p:cNvPr id="10858" name="Google Shape;10858;p150"/>
          <p:cNvPicPr preferRelativeResize="0"/>
          <p:nvPr/>
        </p:nvPicPr>
        <p:blipFill rotWithShape="1">
          <a:blip r:embed="rId16">
            <a:alphaModFix/>
          </a:blip>
          <a:srcRect t="5499"/>
          <a:stretch/>
        </p:blipFill>
        <p:spPr>
          <a:xfrm>
            <a:off x="308312" y="2299138"/>
            <a:ext cx="1024128" cy="957435"/>
          </a:xfrm>
          <a:prstGeom prst="rect">
            <a:avLst/>
          </a:prstGeom>
          <a:noFill/>
          <a:ln>
            <a:noFill/>
          </a:ln>
        </p:spPr>
      </p:pic>
      <p:pic>
        <p:nvPicPr>
          <p:cNvPr id="10859" name="Google Shape;10859;p150"/>
          <p:cNvPicPr preferRelativeResize="0"/>
          <p:nvPr/>
        </p:nvPicPr>
        <p:blipFill rotWithShape="1">
          <a:blip r:embed="rId17">
            <a:alphaModFix/>
          </a:blip>
          <a:srcRect t="5953"/>
          <a:stretch/>
        </p:blipFill>
        <p:spPr>
          <a:xfrm>
            <a:off x="3398275" y="802387"/>
            <a:ext cx="1024128" cy="960118"/>
          </a:xfrm>
          <a:prstGeom prst="rect">
            <a:avLst/>
          </a:prstGeom>
          <a:noFill/>
          <a:ln>
            <a:noFill/>
          </a:ln>
        </p:spPr>
      </p:pic>
      <p:pic>
        <p:nvPicPr>
          <p:cNvPr id="10860" name="Google Shape;10860;p150"/>
          <p:cNvPicPr preferRelativeResize="0"/>
          <p:nvPr/>
        </p:nvPicPr>
        <p:blipFill rotWithShape="1">
          <a:blip r:embed="rId18">
            <a:alphaModFix/>
          </a:blip>
          <a:srcRect t="5970"/>
          <a:stretch/>
        </p:blipFill>
        <p:spPr>
          <a:xfrm>
            <a:off x="7480744" y="2297213"/>
            <a:ext cx="1022223" cy="961254"/>
          </a:xfrm>
          <a:prstGeom prst="rect">
            <a:avLst/>
          </a:prstGeom>
          <a:noFill/>
          <a:ln>
            <a:noFill/>
          </a:ln>
        </p:spPr>
      </p:pic>
      <p:sp>
        <p:nvSpPr>
          <p:cNvPr id="10861" name="Google Shape;10861;p150"/>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862" name="Google Shape;10862;p150"/>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863" name="Google Shape;10863;p150"/>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864" name="Google Shape;10864;p150"/>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865" name="Google Shape;10865;p150"/>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866" name="Google Shape;10866;p150"/>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67" name="Google Shape;10867;p150"/>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868" name="Google Shape;10868;p150"/>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869" name="Google Shape;10869;p150"/>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870" name="Google Shape;10870;p150"/>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871" name="Google Shape;10871;p150"/>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872" name="Google Shape;10872;p150"/>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73" name="Google Shape;10873;p150"/>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874" name="Google Shape;10874;p150"/>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875" name="Google Shape;10875;p150"/>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876" name="Google Shape;10876;p150"/>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877" name="Google Shape;10877;p150"/>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8" name="Google Shape;10878;p150"/>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9" name="Google Shape;10879;p150"/>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80" name="Google Shape;10880;p150"/>
          <p:cNvCxnSpPr>
            <a:stCxn id="1087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881" name="Google Shape;10881;p150"/>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882" name="Google Shape;10882;p150"/>
          <p:cNvCxnSpPr>
            <a:stCxn id="10877"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883" name="Google Shape;10883;p150"/>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884" name="Google Shape;10884;p150"/>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885" name="Google Shape;10885;p150"/>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886" name="Google Shape;10886;p150"/>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7" name="Google Shape;10887;p150"/>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8" name="Google Shape;10888;p150"/>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9" name="Google Shape;10889;p150"/>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90" name="Google Shape;10890;p150"/>
          <p:cNvCxnSpPr>
            <a:stCxn id="10886"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891" name="Google Shape;10891;p150"/>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892" name="Google Shape;10892;p150"/>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10893" name="Google Shape;10893;p150"/>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894" name="Google Shape;10894;p150"/>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895" name="Google Shape;10895;p150"/>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896" name="Google Shape;10896;p150"/>
          <p:cNvCxnSpPr>
            <a:stCxn id="10887"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897" name="Google Shape;10897;p150"/>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898" name="Google Shape;10898;p150"/>
          <p:cNvPicPr preferRelativeResize="0"/>
          <p:nvPr/>
        </p:nvPicPr>
        <p:blipFill>
          <a:blip r:embed="rId19">
            <a:alphaModFix/>
          </a:blip>
          <a:stretch>
            <a:fillRect/>
          </a:stretch>
        </p:blipFill>
        <p:spPr>
          <a:xfrm>
            <a:off x="8567132" y="822960"/>
            <a:ext cx="297030" cy="964024"/>
          </a:xfrm>
          <a:prstGeom prst="rect">
            <a:avLst/>
          </a:prstGeom>
          <a:noFill/>
          <a:ln>
            <a:noFill/>
          </a:ln>
        </p:spPr>
      </p:pic>
      <p:sp>
        <p:nvSpPr>
          <p:cNvPr id="10899" name="Google Shape;10899;p150"/>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0"/>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1" name="Google Shape;10901;p150"/>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2" name="Google Shape;10902;p150"/>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0"/>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04" name="Google Shape;10904;p150"/>
          <p:cNvPicPr preferRelativeResize="0"/>
          <p:nvPr/>
        </p:nvPicPr>
        <p:blipFill>
          <a:blip r:embed="rId19">
            <a:alphaModFix/>
          </a:blip>
          <a:stretch>
            <a:fillRect/>
          </a:stretch>
        </p:blipFill>
        <p:spPr>
          <a:xfrm>
            <a:off x="8563236" y="2305173"/>
            <a:ext cx="297030" cy="964024"/>
          </a:xfrm>
          <a:prstGeom prst="rect">
            <a:avLst/>
          </a:prstGeom>
          <a:noFill/>
          <a:ln>
            <a:noFill/>
          </a:ln>
        </p:spPr>
      </p:pic>
      <p:sp>
        <p:nvSpPr>
          <p:cNvPr id="10905" name="Google Shape;10905;p150"/>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0"/>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7" name="Google Shape;10907;p150"/>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8" name="Google Shape;10908;p150"/>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12"/>
        <p:cNvGrpSpPr/>
        <p:nvPr/>
      </p:nvGrpSpPr>
      <p:grpSpPr>
        <a:xfrm>
          <a:off x="0" y="0"/>
          <a:ext cx="0" cy="0"/>
          <a:chOff x="0" y="0"/>
          <a:chExt cx="0" cy="0"/>
        </a:xfrm>
      </p:grpSpPr>
      <p:sp>
        <p:nvSpPr>
          <p:cNvPr id="10913" name="Google Shape;10913;p151"/>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(b) Temporal-Stream</a:t>
            </a:r>
            <a:endParaRPr sz="1300">
              <a:latin typeface="Times New Roman"/>
              <a:ea typeface="Times New Roman"/>
              <a:cs typeface="Times New Roman"/>
              <a:sym typeface="Times New Roman"/>
            </a:endParaRPr>
          </a:p>
        </p:txBody>
      </p:sp>
      <p:sp>
        <p:nvSpPr>
          <p:cNvPr id="10914" name="Google Shape;10914;p151"/>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(a) Spectral-Stream</a:t>
            </a:r>
            <a:endParaRPr sz="1300">
              <a:latin typeface="Times New Roman"/>
              <a:ea typeface="Times New Roman"/>
              <a:cs typeface="Times New Roman"/>
              <a:sym typeface="Times New Roman"/>
            </a:endParaRPr>
          </a:p>
        </p:txBody>
      </p:sp>
      <p:pic>
        <p:nvPicPr>
          <p:cNvPr id="10915" name="Google Shape;10915;p151"/>
          <p:cNvPicPr preferRelativeResize="0"/>
          <p:nvPr/>
        </p:nvPicPr>
        <p:blipFill rotWithShape="1">
          <a:blip r:embed="rId3">
            <a:alphaModFix/>
          </a:blip>
          <a:srcRect t="6375"/>
          <a:stretch/>
        </p:blipFill>
        <p:spPr>
          <a:xfrm>
            <a:off x="311848" y="813816"/>
            <a:ext cx="1022223" cy="969262"/>
          </a:xfrm>
          <a:prstGeom prst="rect">
            <a:avLst/>
          </a:prstGeom>
          <a:noFill/>
          <a:ln>
            <a:noFill/>
          </a:ln>
        </p:spPr>
      </p:pic>
      <p:pic>
        <p:nvPicPr>
          <p:cNvPr id="10916" name="Google Shape;10916;p151"/>
          <p:cNvPicPr preferRelativeResize="0"/>
          <p:nvPr/>
        </p:nvPicPr>
        <p:blipFill rotWithShape="1">
          <a:blip r:embed="rId4">
            <a:alphaModFix/>
          </a:blip>
          <a:srcRect t="6375"/>
          <a:stretch/>
        </p:blipFill>
        <p:spPr>
          <a:xfrm>
            <a:off x="1326832" y="2249424"/>
            <a:ext cx="1022223" cy="957025"/>
          </a:xfrm>
          <a:prstGeom prst="rect">
            <a:avLst/>
          </a:prstGeom>
          <a:noFill/>
          <a:ln>
            <a:noFill/>
          </a:ln>
        </p:spPr>
      </p:pic>
      <p:pic>
        <p:nvPicPr>
          <p:cNvPr id="10917" name="Google Shape;10917;p151"/>
          <p:cNvPicPr preferRelativeResize="0"/>
          <p:nvPr/>
        </p:nvPicPr>
        <p:blipFill rotWithShape="1">
          <a:blip r:embed="rId5">
            <a:alphaModFix/>
          </a:blip>
          <a:srcRect t="6050"/>
          <a:stretch/>
        </p:blipFill>
        <p:spPr>
          <a:xfrm>
            <a:off x="6447472" y="2286000"/>
            <a:ext cx="1022223" cy="969262"/>
          </a:xfrm>
          <a:prstGeom prst="rect">
            <a:avLst/>
          </a:prstGeom>
          <a:noFill/>
          <a:ln>
            <a:noFill/>
          </a:ln>
        </p:spPr>
      </p:pic>
      <p:pic>
        <p:nvPicPr>
          <p:cNvPr id="10918" name="Google Shape;10918;p151"/>
          <p:cNvPicPr preferRelativeResize="0"/>
          <p:nvPr/>
        </p:nvPicPr>
        <p:blipFill rotWithShape="1">
          <a:blip r:embed="rId6">
            <a:alphaModFix/>
          </a:blip>
          <a:srcRect t="6156"/>
          <a:stretch/>
        </p:blipFill>
        <p:spPr>
          <a:xfrm>
            <a:off x="4399216" y="2276856"/>
            <a:ext cx="1022223" cy="969262"/>
          </a:xfrm>
          <a:prstGeom prst="rect">
            <a:avLst/>
          </a:prstGeom>
          <a:noFill/>
          <a:ln>
            <a:noFill/>
          </a:ln>
        </p:spPr>
      </p:pic>
      <p:pic>
        <p:nvPicPr>
          <p:cNvPr id="10919" name="Google Shape;10919;p151"/>
          <p:cNvPicPr preferRelativeResize="0"/>
          <p:nvPr/>
        </p:nvPicPr>
        <p:blipFill rotWithShape="1">
          <a:blip r:embed="rId7">
            <a:alphaModFix/>
          </a:blip>
          <a:srcRect t="6252"/>
          <a:stretch/>
        </p:blipFill>
        <p:spPr>
          <a:xfrm>
            <a:off x="3402520" y="2262137"/>
            <a:ext cx="1022223" cy="978406"/>
          </a:xfrm>
          <a:prstGeom prst="rect">
            <a:avLst/>
          </a:prstGeom>
          <a:noFill/>
          <a:ln>
            <a:noFill/>
          </a:ln>
        </p:spPr>
      </p:pic>
      <p:pic>
        <p:nvPicPr>
          <p:cNvPr id="10920" name="Google Shape;10920;p151"/>
          <p:cNvPicPr preferRelativeResize="0"/>
          <p:nvPr/>
        </p:nvPicPr>
        <p:blipFill rotWithShape="1">
          <a:blip r:embed="rId8">
            <a:alphaModFix/>
          </a:blip>
          <a:srcRect t="5882"/>
          <a:stretch/>
        </p:blipFill>
        <p:spPr>
          <a:xfrm>
            <a:off x="5415225" y="822960"/>
            <a:ext cx="1022223" cy="969262"/>
          </a:xfrm>
          <a:prstGeom prst="rect">
            <a:avLst/>
          </a:prstGeom>
          <a:noFill/>
          <a:ln>
            <a:noFill/>
          </a:ln>
        </p:spPr>
      </p:pic>
      <p:pic>
        <p:nvPicPr>
          <p:cNvPr id="10921" name="Google Shape;10921;p151"/>
          <p:cNvPicPr preferRelativeResize="0"/>
          <p:nvPr/>
        </p:nvPicPr>
        <p:blipFill rotWithShape="1">
          <a:blip r:embed="rId9">
            <a:alphaModFix/>
          </a:blip>
          <a:srcRect t="5846"/>
          <a:stretch/>
        </p:blipFill>
        <p:spPr>
          <a:xfrm>
            <a:off x="6445900" y="832104"/>
            <a:ext cx="1022223" cy="969262"/>
          </a:xfrm>
          <a:prstGeom prst="rect">
            <a:avLst/>
          </a:prstGeom>
          <a:noFill/>
          <a:ln>
            <a:noFill/>
          </a:ln>
        </p:spPr>
      </p:pic>
      <p:pic>
        <p:nvPicPr>
          <p:cNvPr id="10922" name="Google Shape;10922;p151"/>
          <p:cNvPicPr preferRelativeResize="0"/>
          <p:nvPr/>
        </p:nvPicPr>
        <p:blipFill rotWithShape="1">
          <a:blip r:embed="rId10">
            <a:alphaModFix/>
          </a:blip>
          <a:srcRect t="5962"/>
          <a:stretch/>
        </p:blipFill>
        <p:spPr>
          <a:xfrm>
            <a:off x="7476563" y="832104"/>
            <a:ext cx="1022198" cy="969262"/>
          </a:xfrm>
          <a:prstGeom prst="rect">
            <a:avLst/>
          </a:prstGeom>
          <a:noFill/>
          <a:ln>
            <a:noFill/>
          </a:ln>
        </p:spPr>
      </p:pic>
      <p:pic>
        <p:nvPicPr>
          <p:cNvPr id="10923" name="Google Shape;10923;p151"/>
          <p:cNvPicPr preferRelativeResize="0"/>
          <p:nvPr/>
        </p:nvPicPr>
        <p:blipFill rotWithShape="1">
          <a:blip r:embed="rId11">
            <a:alphaModFix/>
          </a:blip>
          <a:srcRect t="5873"/>
          <a:stretch/>
        </p:blipFill>
        <p:spPr>
          <a:xfrm>
            <a:off x="5417650" y="2276856"/>
            <a:ext cx="1024128" cy="969262"/>
          </a:xfrm>
          <a:prstGeom prst="rect">
            <a:avLst/>
          </a:prstGeom>
          <a:noFill/>
          <a:ln>
            <a:noFill/>
          </a:ln>
        </p:spPr>
      </p:pic>
      <p:pic>
        <p:nvPicPr>
          <p:cNvPr id="10924" name="Google Shape;10924;p151"/>
          <p:cNvPicPr preferRelativeResize="0"/>
          <p:nvPr/>
        </p:nvPicPr>
        <p:blipFill rotWithShape="1">
          <a:blip r:embed="rId12">
            <a:alphaModFix/>
          </a:blip>
          <a:srcRect t="5598"/>
          <a:stretch/>
        </p:blipFill>
        <p:spPr>
          <a:xfrm>
            <a:off x="2365188" y="2249424"/>
            <a:ext cx="1024128" cy="969262"/>
          </a:xfrm>
          <a:prstGeom prst="rect">
            <a:avLst/>
          </a:prstGeom>
          <a:noFill/>
          <a:ln>
            <a:noFill/>
          </a:ln>
        </p:spPr>
      </p:pic>
      <p:pic>
        <p:nvPicPr>
          <p:cNvPr id="10925" name="Google Shape;10925;p151"/>
          <p:cNvPicPr preferRelativeResize="0"/>
          <p:nvPr/>
        </p:nvPicPr>
        <p:blipFill rotWithShape="1">
          <a:blip r:embed="rId13">
            <a:alphaModFix/>
          </a:blip>
          <a:srcRect t="5410"/>
          <a:stretch/>
        </p:blipFill>
        <p:spPr>
          <a:xfrm>
            <a:off x="2368296" y="813816"/>
            <a:ext cx="1024128" cy="969262"/>
          </a:xfrm>
          <a:prstGeom prst="rect">
            <a:avLst/>
          </a:prstGeom>
          <a:noFill/>
          <a:ln>
            <a:noFill/>
          </a:ln>
        </p:spPr>
      </p:pic>
      <p:pic>
        <p:nvPicPr>
          <p:cNvPr id="10926" name="Google Shape;10926;p151"/>
          <p:cNvPicPr preferRelativeResize="0"/>
          <p:nvPr/>
        </p:nvPicPr>
        <p:blipFill rotWithShape="1">
          <a:blip r:embed="rId14">
            <a:alphaModFix/>
          </a:blip>
          <a:srcRect t="5687"/>
          <a:stretch/>
        </p:blipFill>
        <p:spPr>
          <a:xfrm>
            <a:off x="1323625" y="813816"/>
            <a:ext cx="1024128" cy="969262"/>
          </a:xfrm>
          <a:prstGeom prst="rect">
            <a:avLst/>
          </a:prstGeom>
          <a:noFill/>
          <a:ln>
            <a:noFill/>
          </a:ln>
        </p:spPr>
      </p:pic>
      <p:pic>
        <p:nvPicPr>
          <p:cNvPr id="10927" name="Google Shape;10927;p151"/>
          <p:cNvPicPr preferRelativeResize="0"/>
          <p:nvPr/>
        </p:nvPicPr>
        <p:blipFill rotWithShape="1">
          <a:blip r:embed="rId15">
            <a:alphaModFix/>
          </a:blip>
          <a:srcRect t="5410"/>
          <a:stretch/>
        </p:blipFill>
        <p:spPr>
          <a:xfrm>
            <a:off x="4400088" y="813816"/>
            <a:ext cx="1024128" cy="969262"/>
          </a:xfrm>
          <a:prstGeom prst="rect">
            <a:avLst/>
          </a:prstGeom>
          <a:noFill/>
          <a:ln>
            <a:noFill/>
          </a:ln>
        </p:spPr>
      </p:pic>
      <p:pic>
        <p:nvPicPr>
          <p:cNvPr id="10928" name="Google Shape;10928;p151"/>
          <p:cNvPicPr preferRelativeResize="0"/>
          <p:nvPr/>
        </p:nvPicPr>
        <p:blipFill rotWithShape="1">
          <a:blip r:embed="rId16">
            <a:alphaModFix/>
          </a:blip>
          <a:srcRect t="5499"/>
          <a:stretch/>
        </p:blipFill>
        <p:spPr>
          <a:xfrm>
            <a:off x="308313" y="2231136"/>
            <a:ext cx="1033272" cy="969262"/>
          </a:xfrm>
          <a:prstGeom prst="rect">
            <a:avLst/>
          </a:prstGeom>
          <a:noFill/>
          <a:ln>
            <a:noFill/>
          </a:ln>
        </p:spPr>
      </p:pic>
      <p:pic>
        <p:nvPicPr>
          <p:cNvPr id="10929" name="Google Shape;10929;p151"/>
          <p:cNvPicPr preferRelativeResize="0"/>
          <p:nvPr/>
        </p:nvPicPr>
        <p:blipFill rotWithShape="1">
          <a:blip r:embed="rId17">
            <a:alphaModFix/>
          </a:blip>
          <a:srcRect t="5953"/>
          <a:stretch/>
        </p:blipFill>
        <p:spPr>
          <a:xfrm>
            <a:off x="3398275" y="813816"/>
            <a:ext cx="1024128" cy="969262"/>
          </a:xfrm>
          <a:prstGeom prst="rect">
            <a:avLst/>
          </a:prstGeom>
          <a:noFill/>
          <a:ln>
            <a:noFill/>
          </a:ln>
        </p:spPr>
      </p:pic>
      <p:pic>
        <p:nvPicPr>
          <p:cNvPr id="10930" name="Google Shape;10930;p151"/>
          <p:cNvPicPr preferRelativeResize="0"/>
          <p:nvPr/>
        </p:nvPicPr>
        <p:blipFill rotWithShape="1">
          <a:blip r:embed="rId18">
            <a:alphaModFix/>
          </a:blip>
          <a:srcRect t="5970"/>
          <a:stretch/>
        </p:blipFill>
        <p:spPr>
          <a:xfrm>
            <a:off x="7480744" y="2286000"/>
            <a:ext cx="1022223" cy="969262"/>
          </a:xfrm>
          <a:prstGeom prst="rect">
            <a:avLst/>
          </a:prstGeom>
          <a:noFill/>
          <a:ln>
            <a:noFill/>
          </a:ln>
        </p:spPr>
      </p:pic>
      <p:sp>
        <p:nvSpPr>
          <p:cNvPr id="10931" name="Google Shape;10931;p151"/>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932" name="Google Shape;10932;p151"/>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933" name="Google Shape;10933;p151"/>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934" name="Google Shape;10934;p151"/>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935" name="Google Shape;10935;p151"/>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936" name="Google Shape;10936;p151"/>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37" name="Google Shape;10937;p151"/>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938" name="Google Shape;10938;p151"/>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939" name="Google Shape;10939;p151"/>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940" name="Google Shape;10940;p151"/>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941" name="Google Shape;10941;p151"/>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942" name="Google Shape;10942;p151"/>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43" name="Google Shape;10943;p151"/>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944" name="Google Shape;10944;p151"/>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945" name="Google Shape;10945;p151"/>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946" name="Google Shape;10946;p151"/>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947" name="Google Shape;10947;p151"/>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8" name="Google Shape;10948;p151"/>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9" name="Google Shape;10949;p151"/>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50" name="Google Shape;10950;p151"/>
          <p:cNvCxnSpPr>
            <a:stCxn id="1094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951" name="Google Shape;10951;p151"/>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952" name="Google Shape;10952;p151"/>
          <p:cNvCxnSpPr>
            <a:stCxn id="10947"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953" name="Google Shape;10953;p151"/>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954" name="Google Shape;10954;p151"/>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955" name="Google Shape;10955;p151"/>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956" name="Google Shape;10956;p151"/>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7" name="Google Shape;10957;p151"/>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8" name="Google Shape;10958;p151"/>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9" name="Google Shape;10959;p151"/>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60" name="Google Shape;10960;p151"/>
          <p:cNvCxnSpPr>
            <a:stCxn id="10956"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961" name="Google Shape;10961;p151"/>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962" name="Google Shape;10962;p151"/>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63" name="Google Shape;10963;p151"/>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964" name="Google Shape;10964;p151"/>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965" name="Google Shape;10965;p151"/>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966" name="Google Shape;10966;p151"/>
          <p:cNvCxnSpPr>
            <a:stCxn id="10957"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67" name="Google Shape;10967;p151"/>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968" name="Google Shape;10968;p151"/>
          <p:cNvPicPr preferRelativeResize="0"/>
          <p:nvPr/>
        </p:nvPicPr>
        <p:blipFill>
          <a:blip r:embed="rId19">
            <a:alphaModFix/>
          </a:blip>
          <a:stretch>
            <a:fillRect/>
          </a:stretch>
        </p:blipFill>
        <p:spPr>
          <a:xfrm>
            <a:off x="8549640" y="850392"/>
            <a:ext cx="297030" cy="964024"/>
          </a:xfrm>
          <a:prstGeom prst="rect">
            <a:avLst/>
          </a:prstGeom>
          <a:noFill/>
          <a:ln>
            <a:noFill/>
          </a:ln>
        </p:spPr>
      </p:pic>
      <p:sp>
        <p:nvSpPr>
          <p:cNvPr id="10969" name="Google Shape;10969;p151"/>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1"/>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1" name="Google Shape;10971;p151"/>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2" name="Google Shape;10972;p151"/>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1"/>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74" name="Google Shape;10974;p151"/>
          <p:cNvPicPr preferRelativeResize="0"/>
          <p:nvPr/>
        </p:nvPicPr>
        <p:blipFill>
          <a:blip r:embed="rId19">
            <a:alphaModFix/>
          </a:blip>
          <a:stretch>
            <a:fillRect/>
          </a:stretch>
        </p:blipFill>
        <p:spPr>
          <a:xfrm>
            <a:off x="8550436" y="2292305"/>
            <a:ext cx="297030" cy="964024"/>
          </a:xfrm>
          <a:prstGeom prst="rect">
            <a:avLst/>
          </a:prstGeom>
          <a:noFill/>
          <a:ln>
            <a:noFill/>
          </a:ln>
        </p:spPr>
      </p:pic>
      <p:sp>
        <p:nvSpPr>
          <p:cNvPr id="10975" name="Google Shape;10975;p151"/>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1"/>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7" name="Google Shape;10977;p151"/>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8" name="Google Shape;10978;p151"/>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82"/>
        <p:cNvGrpSpPr/>
        <p:nvPr/>
      </p:nvGrpSpPr>
      <p:grpSpPr>
        <a:xfrm>
          <a:off x="0" y="0"/>
          <a:ext cx="0" cy="0"/>
          <a:chOff x="0" y="0"/>
          <a:chExt cx="0" cy="0"/>
        </a:xfrm>
      </p:grpSpPr>
      <p:pic>
        <p:nvPicPr>
          <p:cNvPr id="10983" name="Google Shape;10983;p152"/>
          <p:cNvPicPr preferRelativeResize="0"/>
          <p:nvPr/>
        </p:nvPicPr>
        <p:blipFill rotWithShape="1">
          <a:blip r:embed="rId3">
            <a:alphaModFix/>
          </a:blip>
          <a:srcRect t="6375"/>
          <a:stretch/>
        </p:blipFill>
        <p:spPr>
          <a:xfrm>
            <a:off x="1825063" y="0"/>
            <a:ext cx="5493862" cy="5143501"/>
          </a:xfrm>
          <a:prstGeom prst="rect">
            <a:avLst/>
          </a:prstGeom>
          <a:noFill/>
          <a:ln>
            <a:noFill/>
          </a:ln>
        </p:spPr>
      </p:pic>
      <p:sp>
        <p:nvSpPr>
          <p:cNvPr id="10984" name="Google Shape;10984;p152"/>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2"/>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2"/>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7" name="Google Shape;10987;p152"/>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10988" name="Google Shape;10988;p152"/>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89" name="Google Shape;10989;p152"/>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C4</a:t>
            </a:r>
            <a:endParaRPr sz="2000" b="1">
              <a:solidFill>
                <a:srgbClr val="FF0E0E"/>
              </a:solidFill>
              <a:latin typeface="Times New Roman"/>
              <a:ea typeface="Times New Roman"/>
              <a:cs typeface="Times New Roman"/>
              <a:sym typeface="Times New Roman"/>
            </a:endParaRPr>
          </a:p>
        </p:txBody>
      </p:sp>
      <p:cxnSp>
        <p:nvCxnSpPr>
          <p:cNvPr id="10990" name="Google Shape;10990;p152"/>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10991" name="Google Shape;10991;p152"/>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2" name="Google Shape;10992;p152"/>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10993" name="Google Shape;10993;p152"/>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C3</a:t>
            </a:r>
            <a:endParaRPr sz="2000" b="1">
              <a:solidFill>
                <a:srgbClr val="FF0E0E"/>
              </a:solidFill>
              <a:latin typeface="Times New Roman"/>
              <a:ea typeface="Times New Roman"/>
              <a:cs typeface="Times New Roman"/>
              <a:sym typeface="Times New Roman"/>
            </a:endParaRPr>
          </a:p>
        </p:txBody>
      </p:sp>
      <p:cxnSp>
        <p:nvCxnSpPr>
          <p:cNvPr id="10994" name="Google Shape;10994;p152"/>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10995" name="Google Shape;10995;p152"/>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6" name="Google Shape;10996;p152"/>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Cz</a:t>
            </a:r>
            <a:endParaRPr sz="2000" b="1">
              <a:solidFill>
                <a:srgbClr val="FF0E0E"/>
              </a:solidFill>
              <a:latin typeface="Times New Roman"/>
              <a:ea typeface="Times New Roman"/>
              <a:cs typeface="Times New Roman"/>
              <a:sym typeface="Times New Roman"/>
            </a:endParaRPr>
          </a:p>
        </p:txBody>
      </p:sp>
      <p:pic>
        <p:nvPicPr>
          <p:cNvPr id="10997" name="Google Shape;10997;p152"/>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001"/>
        <p:cNvGrpSpPr/>
        <p:nvPr/>
      </p:nvGrpSpPr>
      <p:grpSpPr>
        <a:xfrm>
          <a:off x="0" y="0"/>
          <a:ext cx="0" cy="0"/>
          <a:chOff x="0" y="0"/>
          <a:chExt cx="0" cy="0"/>
        </a:xfrm>
      </p:grpSpPr>
      <p:pic>
        <p:nvPicPr>
          <p:cNvPr id="11002" name="Google Shape;11002;p153"/>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03" name="Google Shape;11003;p153"/>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#10</a:t>
            </a:r>
            <a:endParaRPr sz="2000">
              <a:latin typeface="Times New Roman"/>
              <a:ea typeface="Times New Roman"/>
              <a:cs typeface="Times New Roman"/>
              <a:sym typeface="Times New Roman"/>
            </a:endParaRPr>
          </a:p>
        </p:txBody>
      </p:sp>
      <p:pic>
        <p:nvPicPr>
          <p:cNvPr id="11004" name="Google Shape;11004;p153"/>
          <p:cNvPicPr preferRelativeResize="0"/>
          <p:nvPr/>
        </p:nvPicPr>
        <p:blipFill rotWithShape="1">
          <a:blip r:embed="rId4">
            <a:alphaModFix/>
          </a:blip>
          <a:srcRect t="5900"/>
          <a:stretch/>
        </p:blipFill>
        <p:spPr>
          <a:xfrm>
            <a:off x="5937650" y="1065925"/>
            <a:ext cx="2445527" cy="2301302"/>
          </a:xfrm>
          <a:prstGeom prst="rect">
            <a:avLst/>
          </a:prstGeom>
          <a:noFill/>
          <a:ln>
            <a:noFill/>
          </a:ln>
        </p:spPr>
      </p:pic>
      <p:sp>
        <p:nvSpPr>
          <p:cNvPr id="11005" name="Google Shape;11005;p153"/>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#12</a:t>
            </a:r>
            <a:endParaRPr sz="2000">
              <a:latin typeface="Times New Roman"/>
              <a:ea typeface="Times New Roman"/>
              <a:cs typeface="Times New Roman"/>
              <a:sym typeface="Times New Roman"/>
            </a:endParaRPr>
          </a:p>
        </p:txBody>
      </p:sp>
      <p:pic>
        <p:nvPicPr>
          <p:cNvPr id="11006" name="Google Shape;11006;p153"/>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07" name="Google Shape;11007;p153"/>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#3</a:t>
            </a:r>
            <a:endParaRPr sz="2000">
              <a:latin typeface="Times New Roman"/>
              <a:ea typeface="Times New Roman"/>
              <a:cs typeface="Times New Roman"/>
              <a:sym typeface="Times New Roman"/>
            </a:endParaRPr>
          </a:p>
        </p:txBody>
      </p:sp>
      <p:pic>
        <p:nvPicPr>
          <p:cNvPr id="11008" name="Google Shape;11008;p153"/>
          <p:cNvPicPr preferRelativeResize="0"/>
          <p:nvPr/>
        </p:nvPicPr>
        <p:blipFill rotWithShape="1">
          <a:blip r:embed="rId6">
            <a:alphaModFix/>
          </a:blip>
          <a:srcRect t="5731"/>
          <a:stretch/>
        </p:blipFill>
        <p:spPr>
          <a:xfrm>
            <a:off x="3343900" y="1061463"/>
            <a:ext cx="2445527" cy="230521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12"/>
        <p:cNvGrpSpPr/>
        <p:nvPr/>
      </p:nvGrpSpPr>
      <p:grpSpPr>
        <a:xfrm>
          <a:off x="0" y="0"/>
          <a:ext cx="0" cy="0"/>
          <a:chOff x="0" y="0"/>
          <a:chExt cx="0" cy="0"/>
        </a:xfrm>
      </p:grpSpPr>
      <p:pic>
        <p:nvPicPr>
          <p:cNvPr id="11013" name="Google Shape;11013;p154"/>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14" name="Google Shape;11014;p154"/>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11015" name="Google Shape;11015;p154"/>
          <p:cNvPicPr preferRelativeResize="0"/>
          <p:nvPr/>
        </p:nvPicPr>
        <p:blipFill rotWithShape="1">
          <a:blip r:embed="rId4">
            <a:alphaModFix/>
          </a:blip>
          <a:srcRect t="5900"/>
          <a:stretch/>
        </p:blipFill>
        <p:spPr>
          <a:xfrm>
            <a:off x="5937638" y="1065825"/>
            <a:ext cx="2445527" cy="2301307"/>
          </a:xfrm>
          <a:prstGeom prst="rect">
            <a:avLst/>
          </a:prstGeom>
          <a:noFill/>
          <a:ln>
            <a:noFill/>
          </a:ln>
        </p:spPr>
      </p:pic>
      <p:sp>
        <p:nvSpPr>
          <p:cNvPr id="11016" name="Google Shape;11016;p154"/>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11017" name="Google Shape;11017;p154"/>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18" name="Google Shape;11018;p154"/>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cxnSp>
        <p:nvCxnSpPr>
          <p:cNvPr id="11019" name="Google Shape;11019;p154"/>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11020" name="Google Shape;11020;p154"/>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24"/>
        <p:cNvGrpSpPr/>
        <p:nvPr/>
      </p:nvGrpSpPr>
      <p:grpSpPr>
        <a:xfrm>
          <a:off x="0" y="0"/>
          <a:ext cx="0" cy="0"/>
          <a:chOff x="0" y="0"/>
          <a:chExt cx="0" cy="0"/>
        </a:xfrm>
      </p:grpSpPr>
      <p:sp>
        <p:nvSpPr>
          <p:cNvPr id="11025" name="Google Shape;11025;p155"/>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5"/>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5"/>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5"/>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5"/>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55"/>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5"/>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5"/>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5"/>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55"/>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55"/>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5"/>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37" name="Google Shape;11037;p155"/>
          <p:cNvPicPr preferRelativeResize="0"/>
          <p:nvPr/>
        </p:nvPicPr>
        <p:blipFill rotWithShape="1">
          <a:blip r:embed="rId3">
            <a:alphaModFix/>
          </a:blip>
          <a:srcRect t="5695"/>
          <a:stretch/>
        </p:blipFill>
        <p:spPr>
          <a:xfrm>
            <a:off x="771800" y="997563"/>
            <a:ext cx="727849" cy="662584"/>
          </a:xfrm>
          <a:prstGeom prst="rect">
            <a:avLst/>
          </a:prstGeom>
          <a:noFill/>
          <a:ln>
            <a:noFill/>
          </a:ln>
        </p:spPr>
      </p:pic>
      <p:cxnSp>
        <p:nvCxnSpPr>
          <p:cNvPr id="11038" name="Google Shape;11038;p155"/>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11039" name="Google Shape;11039;p155"/>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11040" name="Google Shape;11040;p155"/>
          <p:cNvPicPr preferRelativeResize="0"/>
          <p:nvPr/>
        </p:nvPicPr>
        <p:blipFill rotWithShape="1">
          <a:blip r:embed="rId3">
            <a:alphaModFix/>
          </a:blip>
          <a:srcRect t="5695"/>
          <a:stretch/>
        </p:blipFill>
        <p:spPr>
          <a:xfrm>
            <a:off x="1452075" y="997563"/>
            <a:ext cx="727849" cy="662584"/>
          </a:xfrm>
          <a:prstGeom prst="rect">
            <a:avLst/>
          </a:prstGeom>
          <a:noFill/>
          <a:ln>
            <a:noFill/>
          </a:ln>
        </p:spPr>
      </p:pic>
      <p:pic>
        <p:nvPicPr>
          <p:cNvPr id="11041" name="Google Shape;11041;p155"/>
          <p:cNvPicPr preferRelativeResize="0"/>
          <p:nvPr/>
        </p:nvPicPr>
        <p:blipFill rotWithShape="1">
          <a:blip r:embed="rId3">
            <a:alphaModFix/>
          </a:blip>
          <a:srcRect t="5695"/>
          <a:stretch/>
        </p:blipFill>
        <p:spPr>
          <a:xfrm>
            <a:off x="2132350" y="997563"/>
            <a:ext cx="727849" cy="662584"/>
          </a:xfrm>
          <a:prstGeom prst="rect">
            <a:avLst/>
          </a:prstGeom>
          <a:noFill/>
          <a:ln>
            <a:noFill/>
          </a:ln>
        </p:spPr>
      </p:pic>
      <p:pic>
        <p:nvPicPr>
          <p:cNvPr id="11042" name="Google Shape;11042;p155"/>
          <p:cNvPicPr preferRelativeResize="0"/>
          <p:nvPr/>
        </p:nvPicPr>
        <p:blipFill rotWithShape="1">
          <a:blip r:embed="rId3">
            <a:alphaModFix/>
          </a:blip>
          <a:srcRect t="5695"/>
          <a:stretch/>
        </p:blipFill>
        <p:spPr>
          <a:xfrm>
            <a:off x="2812625" y="997563"/>
            <a:ext cx="727849" cy="66258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046"/>
        <p:cNvGrpSpPr/>
        <p:nvPr/>
      </p:nvGrpSpPr>
      <p:grpSpPr>
        <a:xfrm>
          <a:off x="0" y="0"/>
          <a:ext cx="0" cy="0"/>
          <a:chOff x="0" y="0"/>
          <a:chExt cx="0" cy="0"/>
        </a:xfrm>
      </p:grpSpPr>
      <p:sp>
        <p:nvSpPr>
          <p:cNvPr id="11047" name="Google Shape;11047;p156"/>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48" name="Google Shape;11048;p156"/>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1049" name="Google Shape;11049;p156"/>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11050" name="Google Shape;11050;p156"/>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1051" name="Google Shape;11051;p156"/>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56"/>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56"/>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4" name="Google Shape;11054;p156"/>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5" name="Google Shape;11055;p156"/>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6" name="Google Shape;11056;p156"/>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7" name="Google Shape;11057;p156"/>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8" name="Google Shape;11058;p156"/>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9" name="Google Shape;11059;p156"/>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0" name="Google Shape;11060;p156"/>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1" name="Google Shape;11061;p156"/>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2" name="Google Shape;11062;p156"/>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3" name="Google Shape;11063;p156"/>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4" name="Google Shape;11064;p156"/>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5" name="Google Shape;11065;p156"/>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6" name="Google Shape;11066;p156"/>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7" name="Google Shape;11067;p156"/>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8" name="Google Shape;11068;p156"/>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9" name="Google Shape;11069;p156"/>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0" name="Google Shape;11070;p156"/>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1" name="Google Shape;11071;p156"/>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2" name="Google Shape;11072;p156"/>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3" name="Google Shape;11073;p156"/>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4" name="Google Shape;11074;p156"/>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5" name="Google Shape;11075;p156"/>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6" name="Google Shape;11076;p156"/>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1077" name="Google Shape;11077;p156"/>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1078" name="Google Shape;11078;p156"/>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9" name="Google Shape;11079;p156"/>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0" name="Google Shape;11080;p156"/>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1" name="Google Shape;11081;p156"/>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2" name="Google Shape;11082;p156"/>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3" name="Google Shape;11083;p156"/>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4" name="Google Shape;11084;p156"/>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85" name="Google Shape;11085;p156"/>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6"/>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56"/>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8" name="Google Shape;11088;p156"/>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89" name="Google Shape;11089;p156"/>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0" name="Google Shape;11090;p156"/>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1" name="Google Shape;11091;p156"/>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092" name="Google Shape;11092;p156"/>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3" name="Google Shape;11093;p156"/>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4" name="Google Shape;11094;p156"/>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95" name="Google Shape;11095;p156"/>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6" name="Google Shape;11096;p156"/>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7" name="Google Shape;11097;p156"/>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8" name="Google Shape;11098;p156"/>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9" name="Google Shape;11099;p156"/>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00" name="Google Shape;11100;p156"/>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56"/>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56"/>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3" name="Google Shape;11103;p156"/>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4" name="Google Shape;11104;p156"/>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5" name="Google Shape;11105;p156"/>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06" name="Google Shape;11106;p156"/>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07" name="Google Shape;11107;p156"/>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8" name="Google Shape;11108;p156"/>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9" name="Google Shape;11109;p156"/>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10" name="Google Shape;11110;p156"/>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1" name="Google Shape;11111;p156"/>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12" name="Google Shape;11112;p156"/>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13" name="Google Shape;11113;p156"/>
          <p:cNvCxnSpPr>
            <a:stCxn id="11084" idx="3"/>
            <a:endCxn id="11099"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4" name="Google Shape;11114;p156"/>
          <p:cNvCxnSpPr>
            <a:stCxn id="11090" idx="3"/>
            <a:endCxn id="11105"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5" name="Google Shape;11115;p156"/>
          <p:cNvCxnSpPr>
            <a:stCxn id="11094" idx="3"/>
            <a:endCxn id="11109"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6" name="Google Shape;11116;p156"/>
          <p:cNvCxnSpPr>
            <a:stCxn id="11096" idx="3"/>
            <a:endCxn id="11111"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7" name="Google Shape;11117;p156"/>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18" name="Google Shape;11118;p156"/>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19" name="Google Shape;11119;p156"/>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20" name="Google Shape;11120;p156"/>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21" name="Google Shape;11121;p156"/>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22" name="Google Shape;11122;p156"/>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6"/>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6"/>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6"/>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56"/>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56"/>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8" name="Google Shape;11128;p156"/>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29" name="Google Shape;11129;p156"/>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0" name="Google Shape;11130;p156"/>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1" name="Google Shape;11131;p156"/>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32" name="Google Shape;11132;p156"/>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6"/>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56"/>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5" name="Google Shape;11135;p156"/>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6" name="Google Shape;11136;p156"/>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7" name="Google Shape;11137;p156"/>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8" name="Google Shape;11138;p156"/>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9" name="Google Shape;11139;p156"/>
          <p:cNvCxnSpPr>
            <a:stCxn id="11065" idx="3"/>
            <a:endCxn id="11069"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0" name="Google Shape;11140;p156"/>
          <p:cNvCxnSpPr>
            <a:stCxn id="11066" idx="3"/>
            <a:endCxn id="11070"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1" name="Google Shape;11141;p156"/>
          <p:cNvCxnSpPr>
            <a:stCxn id="11067" idx="3"/>
            <a:endCxn id="11071"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2" name="Google Shape;11142;p156"/>
          <p:cNvCxnSpPr>
            <a:stCxn id="11068" idx="3"/>
            <a:endCxn id="11072"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3" name="Google Shape;11143;p156"/>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44" name="Google Shape;11144;p156"/>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45" name="Google Shape;11145;p156"/>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46" name="Google Shape;11146;p156"/>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47" name="Google Shape;11147;p156"/>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48" name="Google Shape;11148;p156"/>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9" name="Google Shape;11149;p156"/>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0" name="Google Shape;11150;p156"/>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6"/>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6"/>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56"/>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4" name="Google Shape;11154;p156"/>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5" name="Google Shape;11155;p156"/>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6" name="Google Shape;11156;p156"/>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7" name="Google Shape;11157;p156"/>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8" name="Google Shape;11158;p156"/>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59" name="Google Shape;11159;p156"/>
          <p:cNvCxnSpPr>
            <a:endCxn id="11149"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0" name="Google Shape;11160;p156"/>
          <p:cNvCxnSpPr>
            <a:endCxn id="11154"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1" name="Google Shape;11161;p156"/>
          <p:cNvCxnSpPr>
            <a:endCxn id="11156"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2" name="Google Shape;11162;p156"/>
          <p:cNvCxnSpPr>
            <a:endCxn id="11158"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63" name="Google Shape;11163;p156"/>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4" name="Google Shape;11164;p156"/>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5" name="Google Shape;11165;p156"/>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6" name="Google Shape;11166;p156"/>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7" name="Google Shape;11167;p156"/>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8" name="Google Shape;11168;p156"/>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9" name="Google Shape;11169;p156"/>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0" name="Google Shape;11170;p156"/>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1" name="Google Shape;11171;p156"/>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6"/>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6"/>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4" name="Google Shape;11174;p156"/>
          <p:cNvCxnSpPr>
            <a:endCxn id="11167"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5" name="Google Shape;11175;p156"/>
          <p:cNvCxnSpPr>
            <a:endCxn id="11168"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6" name="Google Shape;11176;p156"/>
          <p:cNvCxnSpPr>
            <a:endCxn id="11169"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7" name="Google Shape;11177;p156"/>
          <p:cNvCxnSpPr>
            <a:endCxn id="11170"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78" name="Google Shape;11178;p156"/>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9" name="Google Shape;11179;p156"/>
          <p:cNvCxnSpPr>
            <a:stCxn id="11149" idx="3"/>
            <a:endCxn id="11178"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1180" name="Google Shape;11180;p156"/>
          <p:cNvCxnSpPr>
            <a:stCxn id="11154" idx="3"/>
            <a:endCxn id="11178"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1181" name="Google Shape;11181;p156"/>
          <p:cNvCxnSpPr>
            <a:stCxn id="11156" idx="3"/>
            <a:endCxn id="11178"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1182" name="Google Shape;11182;p156"/>
          <p:cNvCxnSpPr>
            <a:stCxn id="11158" idx="3"/>
            <a:endCxn id="11178"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1183" name="Google Shape;11183;p156"/>
          <p:cNvCxnSpPr>
            <a:stCxn id="11167" idx="3"/>
            <a:endCxn id="11178"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1184" name="Google Shape;11184;p156"/>
          <p:cNvCxnSpPr>
            <a:stCxn id="11168" idx="3"/>
            <a:endCxn id="11178"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1185" name="Google Shape;11185;p156"/>
          <p:cNvCxnSpPr>
            <a:stCxn id="11169" idx="3"/>
            <a:endCxn id="11178"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1186" name="Google Shape;11186;p156"/>
          <p:cNvCxnSpPr>
            <a:stCxn id="11178" idx="2"/>
            <a:endCxn id="11170"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1187" name="Google Shape;11187;p156"/>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8" name="Google Shape;11188;p156"/>
          <p:cNvCxnSpPr>
            <a:stCxn id="11178"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1189" name="Google Shape;11189;p156"/>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0" name="Google Shape;11190;p156"/>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1" name="Google Shape;11191;p156"/>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1192" name="Google Shape;11192;p156"/>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56"/>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1194" name="Google Shape;11194;p156"/>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1195" name="Google Shape;11195;p156"/>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1196" name="Google Shape;11196;p156"/>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1197" name="Google Shape;11197;p156"/>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1198" name="Google Shape;11198;p156"/>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56"/>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56"/>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1" name="Google Shape;11201;p156"/>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1202" name="Google Shape;11202;p156"/>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56"/>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56"/>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5" name="Google Shape;11205;p156"/>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1206" name="Google Shape;11206;p156"/>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1207" name="Google Shape;11207;p156"/>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1208" name="Google Shape;11208;p156"/>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209" name="Google Shape;11209;p156"/>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210" name="Google Shape;11210;p156"/>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1" name="Google Shape;11211;p156"/>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2" name="Google Shape;11212;p156"/>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1213" name="Google Shape;11213;p156"/>
          <p:cNvCxnSpPr>
            <a:stCxn id="11178"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1214" name="Google Shape;11214;p156"/>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1215" name="Google Shape;11215;p156"/>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1216" name="Google Shape;11216;p156"/>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217" name="Google Shape;11217;p156"/>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218" name="Google Shape;11218;p156"/>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56"/>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56"/>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1221" name="Google Shape;11221;p156"/>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56"/>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56"/>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1224" name="Google Shape;11224;p156"/>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1225" name="Google Shape;11225;p156"/>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1226" name="Google Shape;11226;p156"/>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7" name="Google Shape;11227;p156"/>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56"/>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9" name="Google Shape;11229;p156"/>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56"/>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56"/>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56"/>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56"/>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56"/>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235" name="Google Shape;11235;p156"/>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1236" name="Google Shape;11236;p156"/>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1237" name="Google Shape;11237;p156"/>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1238" name="Google Shape;11238;p156"/>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1239" name="Google Shape;11239;p156"/>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1240" name="Google Shape;11240;p156"/>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1241" name="Google Shape;11241;p156"/>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1242" name="Google Shape;11242;p156"/>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1243" name="Google Shape;11243;p156"/>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56"/>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1245" name="Google Shape;11245;p156"/>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56"/>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1247" name="Google Shape;11247;p156"/>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56"/>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1249" name="Google Shape;11249;p156"/>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56"/>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1251" name="Google Shape;11251;p156"/>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56"/>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56"/>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1254" name="Google Shape;11254;p156"/>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56"/>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1256" name="Google Shape;11256;p156"/>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56"/>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56"/>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1259" name="Google Shape;11259;p156"/>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1260" name="Google Shape;11260;p156"/>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1261" name="Google Shape;11261;p156"/>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1262" name="Google Shape;11262;p156"/>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1263" name="Google Shape;11263;p156"/>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64" name="Google Shape;11264;p156"/>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56"/>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56"/>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1267" name="Google Shape;11267;p156"/>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1268" name="Google Shape;11268;p156"/>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69" name="Google Shape;11269;p156"/>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70" name="Google Shape;11270;p156"/>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71" name="Google Shape;11271;p156"/>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2" name="Google Shape;11272;p156"/>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56"/>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4" name="Google Shape;11274;p156"/>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5" name="Google Shape;11275;p156"/>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6" name="Google Shape;11276;p156"/>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1277" name="Google Shape;11277;p156"/>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1278" name="Google Shape;11278;p156"/>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79" name="Google Shape;11279;p156"/>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80" name="Google Shape;11280;p156"/>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81" name="Google Shape;11281;p156"/>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1282" name="Google Shape;11282;p156"/>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3" name="Google Shape;11283;p156"/>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4" name="Google Shape;11284;p156"/>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288"/>
        <p:cNvGrpSpPr/>
        <p:nvPr/>
      </p:nvGrpSpPr>
      <p:grpSpPr>
        <a:xfrm>
          <a:off x="0" y="0"/>
          <a:ext cx="0" cy="0"/>
          <a:chOff x="0" y="0"/>
          <a:chExt cx="0" cy="0"/>
        </a:xfrm>
      </p:grpSpPr>
      <p:sp>
        <p:nvSpPr>
          <p:cNvPr id="11289" name="Google Shape;11289;p157"/>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290" name="Google Shape;11290;p157"/>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291" name="Google Shape;11291;p157"/>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7"/>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7"/>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7"/>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57"/>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57"/>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7"/>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7"/>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9" name="Google Shape;11299;p157"/>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300" name="Google Shape;11300;p157"/>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301" name="Google Shape;11301;p157"/>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302" name="Google Shape;11302;p157"/>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303" name="Google Shape;11303;p157"/>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304" name="Google Shape;11304;p157"/>
          <p:cNvPicPr preferRelativeResize="0"/>
          <p:nvPr/>
        </p:nvPicPr>
        <p:blipFill rotWithShape="1">
          <a:blip r:embed="rId3">
            <a:alphaModFix/>
          </a:blip>
          <a:srcRect t="5695"/>
          <a:stretch/>
        </p:blipFill>
        <p:spPr>
          <a:xfrm>
            <a:off x="4643550" y="1002488"/>
            <a:ext cx="862249" cy="784927"/>
          </a:xfrm>
          <a:prstGeom prst="rect">
            <a:avLst/>
          </a:prstGeom>
          <a:noFill/>
          <a:ln>
            <a:noFill/>
          </a:ln>
        </p:spPr>
      </p:pic>
      <p:pic>
        <p:nvPicPr>
          <p:cNvPr id="11305" name="Google Shape;11305;p157"/>
          <p:cNvPicPr preferRelativeResize="0"/>
          <p:nvPr/>
        </p:nvPicPr>
        <p:blipFill rotWithShape="1">
          <a:blip r:embed="rId3">
            <a:alphaModFix/>
          </a:blip>
          <a:srcRect t="5695"/>
          <a:stretch/>
        </p:blipFill>
        <p:spPr>
          <a:xfrm>
            <a:off x="5442900" y="1002490"/>
            <a:ext cx="862249" cy="784922"/>
          </a:xfrm>
          <a:prstGeom prst="rect">
            <a:avLst/>
          </a:prstGeom>
          <a:noFill/>
          <a:ln>
            <a:noFill/>
          </a:ln>
        </p:spPr>
      </p:pic>
      <p:pic>
        <p:nvPicPr>
          <p:cNvPr id="11306" name="Google Shape;11306;p157"/>
          <p:cNvPicPr preferRelativeResize="0"/>
          <p:nvPr/>
        </p:nvPicPr>
        <p:blipFill rotWithShape="1">
          <a:blip r:embed="rId3">
            <a:alphaModFix/>
          </a:blip>
          <a:srcRect t="5695"/>
          <a:stretch/>
        </p:blipFill>
        <p:spPr>
          <a:xfrm>
            <a:off x="6251775" y="1002490"/>
            <a:ext cx="862249" cy="784922"/>
          </a:xfrm>
          <a:prstGeom prst="rect">
            <a:avLst/>
          </a:prstGeom>
          <a:noFill/>
          <a:ln>
            <a:noFill/>
          </a:ln>
        </p:spPr>
      </p:pic>
      <p:pic>
        <p:nvPicPr>
          <p:cNvPr id="11307" name="Google Shape;11307;p157"/>
          <p:cNvPicPr preferRelativeResize="0"/>
          <p:nvPr/>
        </p:nvPicPr>
        <p:blipFill rotWithShape="1">
          <a:blip r:embed="rId3">
            <a:alphaModFix/>
          </a:blip>
          <a:srcRect t="5695"/>
          <a:stretch/>
        </p:blipFill>
        <p:spPr>
          <a:xfrm>
            <a:off x="7060650" y="1002490"/>
            <a:ext cx="862249" cy="784922"/>
          </a:xfrm>
          <a:prstGeom prst="rect">
            <a:avLst/>
          </a:prstGeom>
          <a:noFill/>
          <a:ln>
            <a:noFill/>
          </a:ln>
        </p:spPr>
      </p:pic>
      <p:cxnSp>
        <p:nvCxnSpPr>
          <p:cNvPr id="11308" name="Google Shape;11308;p157"/>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09" name="Google Shape;11309;p157"/>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11310" name="Google Shape;11310;p157"/>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11311" name="Google Shape;11311;p157"/>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12" name="Google Shape;11312;p157"/>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13" name="Google Shape;11313;p157"/>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14" name="Google Shape;11314;p157"/>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11315" name="Google Shape;11315;p157"/>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11316" name="Google Shape;11316;p157"/>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17" name="Google Shape;11317;p157"/>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18" name="Google Shape;11318;p157"/>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19" name="Google Shape;11319;p157"/>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0" name="Google Shape;11320;p157"/>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21" name="Google Shape;11321;p157"/>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22" name="Google Shape;11322;p157"/>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23" name="Google Shape;11323;p157"/>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4" name="Google Shape;11324;p157"/>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25" name="Google Shape;11325;p15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26" name="Google Shape;11326;p157"/>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7"/>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28" name="Google Shape;11328;p157"/>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29" name="Google Shape;11329;p157"/>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0" name="Google Shape;11330;p157"/>
          <p:cNvCxnSpPr>
            <a:endCxn id="11329"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34"/>
        <p:cNvGrpSpPr/>
        <p:nvPr/>
      </p:nvGrpSpPr>
      <p:grpSpPr>
        <a:xfrm>
          <a:off x="0" y="0"/>
          <a:ext cx="0" cy="0"/>
          <a:chOff x="0" y="0"/>
          <a:chExt cx="0" cy="0"/>
        </a:xfrm>
      </p:grpSpPr>
      <p:sp>
        <p:nvSpPr>
          <p:cNvPr id="11335" name="Google Shape;11335;p158"/>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36" name="Google Shape;11336;p158"/>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37" name="Google Shape;11337;p158"/>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8"/>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8"/>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8"/>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8"/>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8"/>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8"/>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8"/>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45" name="Google Shape;11345;p158"/>
          <p:cNvPicPr preferRelativeResize="0"/>
          <p:nvPr/>
        </p:nvPicPr>
        <p:blipFill rotWithShape="1">
          <a:blip r:embed="rId3">
            <a:alphaModFix/>
          </a:blip>
          <a:srcRect t="5695"/>
          <a:stretch/>
        </p:blipFill>
        <p:spPr>
          <a:xfrm>
            <a:off x="1199800" y="130050"/>
            <a:ext cx="862249" cy="784927"/>
          </a:xfrm>
          <a:prstGeom prst="rect">
            <a:avLst/>
          </a:prstGeom>
          <a:noFill/>
          <a:ln>
            <a:noFill/>
          </a:ln>
        </p:spPr>
      </p:pic>
      <p:cxnSp>
        <p:nvCxnSpPr>
          <p:cNvPr id="11346" name="Google Shape;11346;p158"/>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11347" name="Google Shape;11347;p158"/>
          <p:cNvPicPr preferRelativeResize="0"/>
          <p:nvPr/>
        </p:nvPicPr>
        <p:blipFill rotWithShape="1">
          <a:blip r:embed="rId3">
            <a:alphaModFix/>
          </a:blip>
          <a:srcRect t="5695"/>
          <a:stretch/>
        </p:blipFill>
        <p:spPr>
          <a:xfrm>
            <a:off x="1999150" y="130053"/>
            <a:ext cx="862249" cy="784922"/>
          </a:xfrm>
          <a:prstGeom prst="rect">
            <a:avLst/>
          </a:prstGeom>
          <a:noFill/>
          <a:ln>
            <a:noFill/>
          </a:ln>
        </p:spPr>
      </p:pic>
      <p:pic>
        <p:nvPicPr>
          <p:cNvPr id="11348" name="Google Shape;11348;p158"/>
          <p:cNvPicPr preferRelativeResize="0"/>
          <p:nvPr/>
        </p:nvPicPr>
        <p:blipFill rotWithShape="1">
          <a:blip r:embed="rId3">
            <a:alphaModFix/>
          </a:blip>
          <a:srcRect t="5695"/>
          <a:stretch/>
        </p:blipFill>
        <p:spPr>
          <a:xfrm>
            <a:off x="2808025" y="130053"/>
            <a:ext cx="862249" cy="784922"/>
          </a:xfrm>
          <a:prstGeom prst="rect">
            <a:avLst/>
          </a:prstGeom>
          <a:noFill/>
          <a:ln>
            <a:noFill/>
          </a:ln>
        </p:spPr>
      </p:pic>
      <p:pic>
        <p:nvPicPr>
          <p:cNvPr id="11349" name="Google Shape;11349;p158"/>
          <p:cNvPicPr preferRelativeResize="0"/>
          <p:nvPr/>
        </p:nvPicPr>
        <p:blipFill rotWithShape="1">
          <a:blip r:embed="rId3">
            <a:alphaModFix/>
          </a:blip>
          <a:srcRect t="5695"/>
          <a:stretch/>
        </p:blipFill>
        <p:spPr>
          <a:xfrm>
            <a:off x="3616900" y="130053"/>
            <a:ext cx="862249" cy="784922"/>
          </a:xfrm>
          <a:prstGeom prst="rect">
            <a:avLst/>
          </a:prstGeom>
          <a:noFill/>
          <a:ln>
            <a:noFill/>
          </a:ln>
        </p:spPr>
      </p:pic>
      <p:pic>
        <p:nvPicPr>
          <p:cNvPr id="11350" name="Google Shape;11350;p158"/>
          <p:cNvPicPr preferRelativeResize="0"/>
          <p:nvPr/>
        </p:nvPicPr>
        <p:blipFill rotWithShape="1">
          <a:blip r:embed="rId3">
            <a:alphaModFix/>
          </a:blip>
          <a:srcRect t="5695"/>
          <a:stretch/>
        </p:blipFill>
        <p:spPr>
          <a:xfrm>
            <a:off x="4733050" y="130050"/>
            <a:ext cx="862249" cy="784927"/>
          </a:xfrm>
          <a:prstGeom prst="rect">
            <a:avLst/>
          </a:prstGeom>
          <a:noFill/>
          <a:ln>
            <a:noFill/>
          </a:ln>
        </p:spPr>
      </p:pic>
      <p:pic>
        <p:nvPicPr>
          <p:cNvPr id="11351" name="Google Shape;11351;p158"/>
          <p:cNvPicPr preferRelativeResize="0"/>
          <p:nvPr/>
        </p:nvPicPr>
        <p:blipFill rotWithShape="1">
          <a:blip r:embed="rId3">
            <a:alphaModFix/>
          </a:blip>
          <a:srcRect t="5695"/>
          <a:stretch/>
        </p:blipFill>
        <p:spPr>
          <a:xfrm>
            <a:off x="5532400" y="130053"/>
            <a:ext cx="862249" cy="784922"/>
          </a:xfrm>
          <a:prstGeom prst="rect">
            <a:avLst/>
          </a:prstGeom>
          <a:noFill/>
          <a:ln>
            <a:noFill/>
          </a:ln>
        </p:spPr>
      </p:pic>
      <p:pic>
        <p:nvPicPr>
          <p:cNvPr id="11352" name="Google Shape;11352;p158"/>
          <p:cNvPicPr preferRelativeResize="0"/>
          <p:nvPr/>
        </p:nvPicPr>
        <p:blipFill rotWithShape="1">
          <a:blip r:embed="rId3">
            <a:alphaModFix/>
          </a:blip>
          <a:srcRect t="5695"/>
          <a:stretch/>
        </p:blipFill>
        <p:spPr>
          <a:xfrm>
            <a:off x="6341275" y="130053"/>
            <a:ext cx="862249" cy="784922"/>
          </a:xfrm>
          <a:prstGeom prst="rect">
            <a:avLst/>
          </a:prstGeom>
          <a:noFill/>
          <a:ln>
            <a:noFill/>
          </a:ln>
        </p:spPr>
      </p:pic>
      <p:pic>
        <p:nvPicPr>
          <p:cNvPr id="11353" name="Google Shape;11353;p158"/>
          <p:cNvPicPr preferRelativeResize="0"/>
          <p:nvPr/>
        </p:nvPicPr>
        <p:blipFill rotWithShape="1">
          <a:blip r:embed="rId3">
            <a:alphaModFix/>
          </a:blip>
          <a:srcRect t="5695"/>
          <a:stretch/>
        </p:blipFill>
        <p:spPr>
          <a:xfrm>
            <a:off x="7150150" y="130053"/>
            <a:ext cx="862249" cy="784922"/>
          </a:xfrm>
          <a:prstGeom prst="rect">
            <a:avLst/>
          </a:prstGeom>
          <a:noFill/>
          <a:ln>
            <a:noFill/>
          </a:ln>
        </p:spPr>
      </p:pic>
      <p:cxnSp>
        <p:nvCxnSpPr>
          <p:cNvPr id="11354" name="Google Shape;11354;p158"/>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55" name="Google Shape;11355;p158"/>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11356" name="Google Shape;11356;p158"/>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11357" name="Google Shape;11357;p158"/>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58" name="Google Shape;11358;p158"/>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11359" name="Google Shape;11359;p158"/>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60" name="Google Shape;11360;p158"/>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11361" name="Google Shape;11361;p158"/>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11362" name="Google Shape;11362;p158"/>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3" name="Google Shape;11363;p158"/>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4" name="Google Shape;11364;p158"/>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5" name="Google Shape;11365;p158"/>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66" name="Google Shape;11366;p158"/>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7" name="Google Shape;11367;p158"/>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8" name="Google Shape;11368;p158"/>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9" name="Google Shape;11369;p158"/>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70" name="Google Shape;11370;p158"/>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1" name="Google Shape;11371;p15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72" name="Google Shape;11372;p158"/>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8"/>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74" name="Google Shape;11374;p158"/>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75" name="Google Shape;11375;p158"/>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6" name="Google Shape;11376;p158"/>
          <p:cNvCxnSpPr>
            <a:endCxn id="11375"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380"/>
        <p:cNvGrpSpPr/>
        <p:nvPr/>
      </p:nvGrpSpPr>
      <p:grpSpPr>
        <a:xfrm>
          <a:off x="0" y="0"/>
          <a:ext cx="0" cy="0"/>
          <a:chOff x="0" y="0"/>
          <a:chExt cx="0" cy="0"/>
        </a:xfrm>
      </p:grpSpPr>
      <p:sp>
        <p:nvSpPr>
          <p:cNvPr id="11381" name="Google Shape;11381;p159"/>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82" name="Google Shape;11382;p159"/>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83" name="Google Shape;11383;p159"/>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9"/>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9"/>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9"/>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87" name="Google Shape;11387;p159"/>
          <p:cNvPicPr preferRelativeResize="0"/>
          <p:nvPr/>
        </p:nvPicPr>
        <p:blipFill rotWithShape="1">
          <a:blip r:embed="rId3">
            <a:alphaModFix/>
          </a:blip>
          <a:srcRect t="5695"/>
          <a:stretch/>
        </p:blipFill>
        <p:spPr>
          <a:xfrm>
            <a:off x="3196025" y="802363"/>
            <a:ext cx="862249" cy="784927"/>
          </a:xfrm>
          <a:prstGeom prst="rect">
            <a:avLst/>
          </a:prstGeom>
          <a:noFill/>
          <a:ln>
            <a:noFill/>
          </a:ln>
        </p:spPr>
      </p:pic>
      <p:cxnSp>
        <p:nvCxnSpPr>
          <p:cNvPr id="11388" name="Google Shape;11388;p159"/>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389" name="Google Shape;11389;p159"/>
          <p:cNvPicPr preferRelativeResize="0"/>
          <p:nvPr/>
        </p:nvPicPr>
        <p:blipFill rotWithShape="1">
          <a:blip r:embed="rId3">
            <a:alphaModFix/>
          </a:blip>
          <a:srcRect t="5695"/>
          <a:stretch/>
        </p:blipFill>
        <p:spPr>
          <a:xfrm>
            <a:off x="4006350" y="802378"/>
            <a:ext cx="862249" cy="784922"/>
          </a:xfrm>
          <a:prstGeom prst="rect">
            <a:avLst/>
          </a:prstGeom>
          <a:noFill/>
          <a:ln>
            <a:noFill/>
          </a:ln>
        </p:spPr>
      </p:pic>
      <p:pic>
        <p:nvPicPr>
          <p:cNvPr id="11390" name="Google Shape;11390;p159"/>
          <p:cNvPicPr preferRelativeResize="0"/>
          <p:nvPr/>
        </p:nvPicPr>
        <p:blipFill rotWithShape="1">
          <a:blip r:embed="rId3">
            <a:alphaModFix/>
          </a:blip>
          <a:srcRect t="5695"/>
          <a:stretch/>
        </p:blipFill>
        <p:spPr>
          <a:xfrm>
            <a:off x="4810450" y="802378"/>
            <a:ext cx="862249" cy="784922"/>
          </a:xfrm>
          <a:prstGeom prst="rect">
            <a:avLst/>
          </a:prstGeom>
          <a:noFill/>
          <a:ln>
            <a:noFill/>
          </a:ln>
        </p:spPr>
      </p:pic>
      <p:pic>
        <p:nvPicPr>
          <p:cNvPr id="11391" name="Google Shape;11391;p159"/>
          <p:cNvPicPr preferRelativeResize="0"/>
          <p:nvPr/>
        </p:nvPicPr>
        <p:blipFill rotWithShape="1">
          <a:blip r:embed="rId3">
            <a:alphaModFix/>
          </a:blip>
          <a:srcRect t="5695"/>
          <a:stretch/>
        </p:blipFill>
        <p:spPr>
          <a:xfrm>
            <a:off x="5619325" y="802378"/>
            <a:ext cx="862249" cy="784922"/>
          </a:xfrm>
          <a:prstGeom prst="rect">
            <a:avLst/>
          </a:prstGeom>
          <a:noFill/>
          <a:ln>
            <a:noFill/>
          </a:ln>
        </p:spPr>
      </p:pic>
      <p:cxnSp>
        <p:nvCxnSpPr>
          <p:cNvPr id="11392" name="Google Shape;11392;p159"/>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393" name="Google Shape;11393;p159"/>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11394" name="Google Shape;11394;p159"/>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95" name="Google Shape;11395;p159"/>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96" name="Google Shape;11396;p159"/>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97" name="Google Shape;11397;p159"/>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11398" name="Google Shape;11398;p159"/>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99" name="Google Shape;11399;p159"/>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00" name="Google Shape;11400;p159"/>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01" name="Google Shape;11401;p159"/>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02" name="Google Shape;11402;p15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03" name="Google Shape;11403;p159"/>
          <p:cNvCxnSpPr>
            <a:stCxn id="11404" idx="1"/>
            <a:endCxn id="1140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05" name="Google Shape;11405;p159"/>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11406" name="Google Shape;11406;p159"/>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9"/>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9"/>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09" name="Google Shape;11409;p159"/>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413"/>
        <p:cNvGrpSpPr/>
        <p:nvPr/>
      </p:nvGrpSpPr>
      <p:grpSpPr>
        <a:xfrm>
          <a:off x="0" y="0"/>
          <a:ext cx="0" cy="0"/>
          <a:chOff x="0" y="0"/>
          <a:chExt cx="0" cy="0"/>
        </a:xfrm>
      </p:grpSpPr>
      <p:pic>
        <p:nvPicPr>
          <p:cNvPr id="11414" name="Google Shape;11414;p160"/>
          <p:cNvPicPr preferRelativeResize="0"/>
          <p:nvPr/>
        </p:nvPicPr>
        <p:blipFill rotWithShape="1">
          <a:blip r:embed="rId3">
            <a:alphaModFix/>
          </a:blip>
          <a:srcRect t="5695"/>
          <a:stretch/>
        </p:blipFill>
        <p:spPr>
          <a:xfrm>
            <a:off x="3205263" y="1183325"/>
            <a:ext cx="862249" cy="784927"/>
          </a:xfrm>
          <a:prstGeom prst="rect">
            <a:avLst/>
          </a:prstGeom>
          <a:noFill/>
          <a:ln>
            <a:noFill/>
          </a:ln>
        </p:spPr>
      </p:pic>
      <p:cxnSp>
        <p:nvCxnSpPr>
          <p:cNvPr id="11415" name="Google Shape;11415;p160"/>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416" name="Google Shape;11416;p160"/>
          <p:cNvPicPr preferRelativeResize="0"/>
          <p:nvPr/>
        </p:nvPicPr>
        <p:blipFill rotWithShape="1">
          <a:blip r:embed="rId3">
            <a:alphaModFix/>
          </a:blip>
          <a:srcRect t="5695"/>
          <a:stretch/>
        </p:blipFill>
        <p:spPr>
          <a:xfrm>
            <a:off x="4015588" y="1183340"/>
            <a:ext cx="862249" cy="784922"/>
          </a:xfrm>
          <a:prstGeom prst="rect">
            <a:avLst/>
          </a:prstGeom>
          <a:noFill/>
          <a:ln>
            <a:noFill/>
          </a:ln>
        </p:spPr>
      </p:pic>
      <p:pic>
        <p:nvPicPr>
          <p:cNvPr id="11417" name="Google Shape;11417;p160"/>
          <p:cNvPicPr preferRelativeResize="0"/>
          <p:nvPr/>
        </p:nvPicPr>
        <p:blipFill rotWithShape="1">
          <a:blip r:embed="rId3">
            <a:alphaModFix/>
          </a:blip>
          <a:srcRect t="5695"/>
          <a:stretch/>
        </p:blipFill>
        <p:spPr>
          <a:xfrm>
            <a:off x="4819688" y="1183340"/>
            <a:ext cx="862249" cy="784922"/>
          </a:xfrm>
          <a:prstGeom prst="rect">
            <a:avLst/>
          </a:prstGeom>
          <a:noFill/>
          <a:ln>
            <a:noFill/>
          </a:ln>
        </p:spPr>
      </p:pic>
      <p:pic>
        <p:nvPicPr>
          <p:cNvPr id="11418" name="Google Shape;11418;p160"/>
          <p:cNvPicPr preferRelativeResize="0"/>
          <p:nvPr/>
        </p:nvPicPr>
        <p:blipFill rotWithShape="1">
          <a:blip r:embed="rId3">
            <a:alphaModFix/>
          </a:blip>
          <a:srcRect t="5695"/>
          <a:stretch/>
        </p:blipFill>
        <p:spPr>
          <a:xfrm>
            <a:off x="5628563" y="1183340"/>
            <a:ext cx="862249" cy="784922"/>
          </a:xfrm>
          <a:prstGeom prst="rect">
            <a:avLst/>
          </a:prstGeom>
          <a:noFill/>
          <a:ln>
            <a:noFill/>
          </a:ln>
        </p:spPr>
      </p:pic>
      <p:cxnSp>
        <p:nvCxnSpPr>
          <p:cNvPr id="11419" name="Google Shape;11419;p160"/>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20" name="Google Shape;11420;p160"/>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21" name="Google Shape;11421;p160"/>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22" name="Google Shape;11422;p160"/>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11423" name="Google Shape;11423;p160"/>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424" name="Google Shape;11424;p160"/>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25" name="Google Shape;11425;p160"/>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26" name="Google Shape;11426;p160"/>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27" name="Google Shape;11427;p160"/>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28" name="Google Shape;11428;p160"/>
          <p:cNvCxnSpPr>
            <a:stCxn id="11429" idx="1"/>
            <a:endCxn id="1142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30" name="Google Shape;11430;p160"/>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11431" name="Google Shape;11431;p160"/>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60"/>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60"/>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34" name="Google Shape;11434;p160"/>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35" name="Google Shape;11435;p160"/>
          <p:cNvPicPr preferRelativeResize="0"/>
          <p:nvPr/>
        </p:nvPicPr>
        <p:blipFill rotWithShape="1">
          <a:blip r:embed="rId3">
            <a:alphaModFix/>
          </a:blip>
          <a:srcRect t="5695"/>
          <a:stretch/>
        </p:blipFill>
        <p:spPr>
          <a:xfrm>
            <a:off x="3205250" y="2103300"/>
            <a:ext cx="862249" cy="784927"/>
          </a:xfrm>
          <a:prstGeom prst="rect">
            <a:avLst/>
          </a:prstGeom>
          <a:noFill/>
          <a:ln>
            <a:noFill/>
          </a:ln>
        </p:spPr>
      </p:pic>
      <p:pic>
        <p:nvPicPr>
          <p:cNvPr id="11436" name="Google Shape;11436;p160"/>
          <p:cNvPicPr preferRelativeResize="0"/>
          <p:nvPr/>
        </p:nvPicPr>
        <p:blipFill rotWithShape="1">
          <a:blip r:embed="rId3">
            <a:alphaModFix/>
          </a:blip>
          <a:srcRect t="5695"/>
          <a:stretch/>
        </p:blipFill>
        <p:spPr>
          <a:xfrm>
            <a:off x="4015575" y="2103315"/>
            <a:ext cx="862249" cy="784922"/>
          </a:xfrm>
          <a:prstGeom prst="rect">
            <a:avLst/>
          </a:prstGeom>
          <a:noFill/>
          <a:ln>
            <a:noFill/>
          </a:ln>
        </p:spPr>
      </p:pic>
      <p:pic>
        <p:nvPicPr>
          <p:cNvPr id="11437" name="Google Shape;11437;p160"/>
          <p:cNvPicPr preferRelativeResize="0"/>
          <p:nvPr/>
        </p:nvPicPr>
        <p:blipFill rotWithShape="1">
          <a:blip r:embed="rId3">
            <a:alphaModFix/>
          </a:blip>
          <a:srcRect t="5695"/>
          <a:stretch/>
        </p:blipFill>
        <p:spPr>
          <a:xfrm>
            <a:off x="4819675" y="2103315"/>
            <a:ext cx="862249" cy="784922"/>
          </a:xfrm>
          <a:prstGeom prst="rect">
            <a:avLst/>
          </a:prstGeom>
          <a:noFill/>
          <a:ln>
            <a:noFill/>
          </a:ln>
        </p:spPr>
      </p:pic>
      <p:pic>
        <p:nvPicPr>
          <p:cNvPr id="11438" name="Google Shape;11438;p160"/>
          <p:cNvPicPr preferRelativeResize="0"/>
          <p:nvPr/>
        </p:nvPicPr>
        <p:blipFill rotWithShape="1">
          <a:blip r:embed="rId3">
            <a:alphaModFix/>
          </a:blip>
          <a:srcRect t="5695"/>
          <a:stretch/>
        </p:blipFill>
        <p:spPr>
          <a:xfrm>
            <a:off x="5628550" y="2103315"/>
            <a:ext cx="862249" cy="784922"/>
          </a:xfrm>
          <a:prstGeom prst="rect">
            <a:avLst/>
          </a:prstGeom>
          <a:noFill/>
          <a:ln>
            <a:noFill/>
          </a:ln>
        </p:spPr>
      </p:pic>
      <p:pic>
        <p:nvPicPr>
          <p:cNvPr id="11439" name="Google Shape;11439;p160"/>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11440" name="Google Shape;11440;p160"/>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60"/>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60"/>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43" name="Google Shape;11443;p160"/>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44" name="Google Shape;11444;p160"/>
          <p:cNvPicPr preferRelativeResize="0"/>
          <p:nvPr/>
        </p:nvPicPr>
        <p:blipFill rotWithShape="1">
          <a:blip r:embed="rId3">
            <a:alphaModFix/>
          </a:blip>
          <a:srcRect t="5695"/>
          <a:stretch/>
        </p:blipFill>
        <p:spPr>
          <a:xfrm>
            <a:off x="3205263" y="3023275"/>
            <a:ext cx="862249" cy="784927"/>
          </a:xfrm>
          <a:prstGeom prst="rect">
            <a:avLst/>
          </a:prstGeom>
          <a:noFill/>
          <a:ln>
            <a:noFill/>
          </a:ln>
        </p:spPr>
      </p:pic>
      <p:pic>
        <p:nvPicPr>
          <p:cNvPr id="11445" name="Google Shape;11445;p160"/>
          <p:cNvPicPr preferRelativeResize="0"/>
          <p:nvPr/>
        </p:nvPicPr>
        <p:blipFill rotWithShape="1">
          <a:blip r:embed="rId3">
            <a:alphaModFix/>
          </a:blip>
          <a:srcRect t="5695"/>
          <a:stretch/>
        </p:blipFill>
        <p:spPr>
          <a:xfrm>
            <a:off x="4015588" y="3023290"/>
            <a:ext cx="862249" cy="784922"/>
          </a:xfrm>
          <a:prstGeom prst="rect">
            <a:avLst/>
          </a:prstGeom>
          <a:noFill/>
          <a:ln>
            <a:noFill/>
          </a:ln>
        </p:spPr>
      </p:pic>
      <p:pic>
        <p:nvPicPr>
          <p:cNvPr id="11446" name="Google Shape;11446;p160"/>
          <p:cNvPicPr preferRelativeResize="0"/>
          <p:nvPr/>
        </p:nvPicPr>
        <p:blipFill rotWithShape="1">
          <a:blip r:embed="rId3">
            <a:alphaModFix/>
          </a:blip>
          <a:srcRect t="5695"/>
          <a:stretch/>
        </p:blipFill>
        <p:spPr>
          <a:xfrm>
            <a:off x="4819688" y="3023290"/>
            <a:ext cx="862249" cy="784922"/>
          </a:xfrm>
          <a:prstGeom prst="rect">
            <a:avLst/>
          </a:prstGeom>
          <a:noFill/>
          <a:ln>
            <a:noFill/>
          </a:ln>
        </p:spPr>
      </p:pic>
      <p:pic>
        <p:nvPicPr>
          <p:cNvPr id="11447" name="Google Shape;11447;p160"/>
          <p:cNvPicPr preferRelativeResize="0"/>
          <p:nvPr/>
        </p:nvPicPr>
        <p:blipFill rotWithShape="1">
          <a:blip r:embed="rId3">
            <a:alphaModFix/>
          </a:blip>
          <a:srcRect t="5695"/>
          <a:stretch/>
        </p:blipFill>
        <p:spPr>
          <a:xfrm>
            <a:off x="5628563" y="3023290"/>
            <a:ext cx="862249" cy="784922"/>
          </a:xfrm>
          <a:prstGeom prst="rect">
            <a:avLst/>
          </a:prstGeom>
          <a:noFill/>
          <a:ln>
            <a:noFill/>
          </a:ln>
        </p:spPr>
      </p:pic>
      <p:pic>
        <p:nvPicPr>
          <p:cNvPr id="11448" name="Google Shape;11448;p160"/>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11449" name="Google Shape;11449;p160"/>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60"/>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51" name="Google Shape;11451;p160"/>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452" name="Google Shape;11452;p160"/>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453" name="Google Shape;11453;p160"/>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11454" name="Google Shape;11454;p160"/>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455" name="Google Shape;11455;p160"/>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456" name="Google Shape;11456;p160"/>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7" name="Google Shape;11457;p160"/>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8" name="Google Shape;11458;p160"/>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9" name="Google Shape;11459;p160"/>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463"/>
        <p:cNvGrpSpPr/>
        <p:nvPr/>
      </p:nvGrpSpPr>
      <p:grpSpPr>
        <a:xfrm>
          <a:off x="0" y="0"/>
          <a:ext cx="0" cy="0"/>
          <a:chOff x="0" y="0"/>
          <a:chExt cx="0" cy="0"/>
        </a:xfrm>
      </p:grpSpPr>
      <p:pic>
        <p:nvPicPr>
          <p:cNvPr id="11464" name="Google Shape;11464;p161"/>
          <p:cNvPicPr preferRelativeResize="0"/>
          <p:nvPr/>
        </p:nvPicPr>
        <p:blipFill rotWithShape="1">
          <a:blip r:embed="rId3">
            <a:alphaModFix/>
          </a:blip>
          <a:srcRect t="5695"/>
          <a:stretch/>
        </p:blipFill>
        <p:spPr>
          <a:xfrm>
            <a:off x="3143661" y="103813"/>
            <a:ext cx="827607" cy="732764"/>
          </a:xfrm>
          <a:prstGeom prst="rect">
            <a:avLst/>
          </a:prstGeom>
          <a:noFill/>
          <a:ln>
            <a:noFill/>
          </a:ln>
        </p:spPr>
      </p:pic>
      <p:cxnSp>
        <p:nvCxnSpPr>
          <p:cNvPr id="11465" name="Google Shape;11465;p161"/>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11466" name="Google Shape;11466;p161"/>
          <p:cNvPicPr preferRelativeResize="0"/>
          <p:nvPr/>
        </p:nvPicPr>
        <p:blipFill rotWithShape="1">
          <a:blip r:embed="rId3">
            <a:alphaModFix/>
          </a:blip>
          <a:srcRect t="5695"/>
          <a:stretch/>
        </p:blipFill>
        <p:spPr>
          <a:xfrm>
            <a:off x="3921430" y="103827"/>
            <a:ext cx="827607" cy="732759"/>
          </a:xfrm>
          <a:prstGeom prst="rect">
            <a:avLst/>
          </a:prstGeom>
          <a:noFill/>
          <a:ln>
            <a:noFill/>
          </a:ln>
        </p:spPr>
      </p:pic>
      <p:pic>
        <p:nvPicPr>
          <p:cNvPr id="11467" name="Google Shape;11467;p161"/>
          <p:cNvPicPr preferRelativeResize="0"/>
          <p:nvPr/>
        </p:nvPicPr>
        <p:blipFill rotWithShape="1">
          <a:blip r:embed="rId3">
            <a:alphaModFix/>
          </a:blip>
          <a:srcRect t="5695"/>
          <a:stretch/>
        </p:blipFill>
        <p:spPr>
          <a:xfrm>
            <a:off x="4693224" y="103827"/>
            <a:ext cx="827607" cy="732759"/>
          </a:xfrm>
          <a:prstGeom prst="rect">
            <a:avLst/>
          </a:prstGeom>
          <a:noFill/>
          <a:ln>
            <a:noFill/>
          </a:ln>
        </p:spPr>
      </p:pic>
      <p:pic>
        <p:nvPicPr>
          <p:cNvPr id="11468" name="Google Shape;11468;p161"/>
          <p:cNvPicPr preferRelativeResize="0"/>
          <p:nvPr/>
        </p:nvPicPr>
        <p:blipFill rotWithShape="1">
          <a:blip r:embed="rId3">
            <a:alphaModFix/>
          </a:blip>
          <a:srcRect t="5695"/>
          <a:stretch/>
        </p:blipFill>
        <p:spPr>
          <a:xfrm>
            <a:off x="5469600" y="103827"/>
            <a:ext cx="827607" cy="732759"/>
          </a:xfrm>
          <a:prstGeom prst="rect">
            <a:avLst/>
          </a:prstGeom>
          <a:noFill/>
          <a:ln>
            <a:noFill/>
          </a:ln>
        </p:spPr>
      </p:pic>
      <p:cxnSp>
        <p:nvCxnSpPr>
          <p:cNvPr id="11469" name="Google Shape;11469;p161"/>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11470" name="Google Shape;11470;p161"/>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71" name="Google Shape;11471;p161"/>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11472" name="Google Shape;11472;p161"/>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11473" name="Google Shape;11473;p161"/>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11474" name="Google Shape;11474;p161"/>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11475" name="Google Shape;11475;p161"/>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11476" name="Google Shape;11476;p161"/>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11477" name="Google Shape;11477;p161"/>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78" name="Google Shape;11478;p161"/>
          <p:cNvCxnSpPr>
            <a:stCxn id="11479" idx="1"/>
            <a:endCxn id="1147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80" name="Google Shape;11480;p161"/>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11481" name="Google Shape;11481;p161"/>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1"/>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1"/>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84" name="Google Shape;11484;p161"/>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85" name="Google Shape;11485;p161"/>
          <p:cNvPicPr preferRelativeResize="0"/>
          <p:nvPr/>
        </p:nvPicPr>
        <p:blipFill rotWithShape="1">
          <a:blip r:embed="rId3">
            <a:alphaModFix/>
          </a:blip>
          <a:srcRect t="5695"/>
          <a:stretch/>
        </p:blipFill>
        <p:spPr>
          <a:xfrm>
            <a:off x="3143649" y="930098"/>
            <a:ext cx="827607" cy="732764"/>
          </a:xfrm>
          <a:prstGeom prst="rect">
            <a:avLst/>
          </a:prstGeom>
          <a:noFill/>
          <a:ln>
            <a:noFill/>
          </a:ln>
        </p:spPr>
      </p:pic>
      <p:pic>
        <p:nvPicPr>
          <p:cNvPr id="11486" name="Google Shape;11486;p161"/>
          <p:cNvPicPr preferRelativeResize="0"/>
          <p:nvPr/>
        </p:nvPicPr>
        <p:blipFill rotWithShape="1">
          <a:blip r:embed="rId3">
            <a:alphaModFix/>
          </a:blip>
          <a:srcRect t="5695"/>
          <a:stretch/>
        </p:blipFill>
        <p:spPr>
          <a:xfrm>
            <a:off x="3921418" y="930113"/>
            <a:ext cx="827607" cy="732759"/>
          </a:xfrm>
          <a:prstGeom prst="rect">
            <a:avLst/>
          </a:prstGeom>
          <a:noFill/>
          <a:ln>
            <a:noFill/>
          </a:ln>
        </p:spPr>
      </p:pic>
      <p:pic>
        <p:nvPicPr>
          <p:cNvPr id="11487" name="Google Shape;11487;p161"/>
          <p:cNvPicPr preferRelativeResize="0"/>
          <p:nvPr/>
        </p:nvPicPr>
        <p:blipFill rotWithShape="1">
          <a:blip r:embed="rId3">
            <a:alphaModFix/>
          </a:blip>
          <a:srcRect t="5695"/>
          <a:stretch/>
        </p:blipFill>
        <p:spPr>
          <a:xfrm>
            <a:off x="4693212" y="930113"/>
            <a:ext cx="827607" cy="732759"/>
          </a:xfrm>
          <a:prstGeom prst="rect">
            <a:avLst/>
          </a:prstGeom>
          <a:noFill/>
          <a:ln>
            <a:noFill/>
          </a:ln>
        </p:spPr>
      </p:pic>
      <p:pic>
        <p:nvPicPr>
          <p:cNvPr id="11488" name="Google Shape;11488;p161"/>
          <p:cNvPicPr preferRelativeResize="0"/>
          <p:nvPr/>
        </p:nvPicPr>
        <p:blipFill rotWithShape="1">
          <a:blip r:embed="rId3">
            <a:alphaModFix/>
          </a:blip>
          <a:srcRect t="5695"/>
          <a:stretch/>
        </p:blipFill>
        <p:spPr>
          <a:xfrm>
            <a:off x="5469588" y="930113"/>
            <a:ext cx="827607" cy="732759"/>
          </a:xfrm>
          <a:prstGeom prst="rect">
            <a:avLst/>
          </a:prstGeom>
          <a:noFill/>
          <a:ln>
            <a:noFill/>
          </a:ln>
        </p:spPr>
      </p:pic>
      <p:pic>
        <p:nvPicPr>
          <p:cNvPr id="11489" name="Google Shape;11489;p161"/>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11490" name="Google Shape;11490;p161"/>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1"/>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1"/>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93" name="Google Shape;11493;p161"/>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94" name="Google Shape;11494;p161"/>
          <p:cNvPicPr preferRelativeResize="0"/>
          <p:nvPr/>
        </p:nvPicPr>
        <p:blipFill rotWithShape="1">
          <a:blip r:embed="rId3">
            <a:alphaModFix/>
          </a:blip>
          <a:srcRect t="5695"/>
          <a:stretch/>
        </p:blipFill>
        <p:spPr>
          <a:xfrm>
            <a:off x="3143661" y="1747459"/>
            <a:ext cx="827607" cy="732764"/>
          </a:xfrm>
          <a:prstGeom prst="rect">
            <a:avLst/>
          </a:prstGeom>
          <a:noFill/>
          <a:ln>
            <a:noFill/>
          </a:ln>
        </p:spPr>
      </p:pic>
      <p:pic>
        <p:nvPicPr>
          <p:cNvPr id="11495" name="Google Shape;11495;p161"/>
          <p:cNvPicPr preferRelativeResize="0"/>
          <p:nvPr/>
        </p:nvPicPr>
        <p:blipFill rotWithShape="1">
          <a:blip r:embed="rId3">
            <a:alphaModFix/>
          </a:blip>
          <a:srcRect t="5695"/>
          <a:stretch/>
        </p:blipFill>
        <p:spPr>
          <a:xfrm>
            <a:off x="3921430" y="1747473"/>
            <a:ext cx="827607" cy="732759"/>
          </a:xfrm>
          <a:prstGeom prst="rect">
            <a:avLst/>
          </a:prstGeom>
          <a:noFill/>
          <a:ln>
            <a:noFill/>
          </a:ln>
        </p:spPr>
      </p:pic>
      <p:pic>
        <p:nvPicPr>
          <p:cNvPr id="11496" name="Google Shape;11496;p161"/>
          <p:cNvPicPr preferRelativeResize="0"/>
          <p:nvPr/>
        </p:nvPicPr>
        <p:blipFill rotWithShape="1">
          <a:blip r:embed="rId3">
            <a:alphaModFix/>
          </a:blip>
          <a:srcRect t="5695"/>
          <a:stretch/>
        </p:blipFill>
        <p:spPr>
          <a:xfrm>
            <a:off x="4693224" y="1747473"/>
            <a:ext cx="827607" cy="732759"/>
          </a:xfrm>
          <a:prstGeom prst="rect">
            <a:avLst/>
          </a:prstGeom>
          <a:noFill/>
          <a:ln>
            <a:noFill/>
          </a:ln>
        </p:spPr>
      </p:pic>
      <p:pic>
        <p:nvPicPr>
          <p:cNvPr id="11497" name="Google Shape;11497;p161"/>
          <p:cNvPicPr preferRelativeResize="0"/>
          <p:nvPr/>
        </p:nvPicPr>
        <p:blipFill rotWithShape="1">
          <a:blip r:embed="rId3">
            <a:alphaModFix/>
          </a:blip>
          <a:srcRect t="5695"/>
          <a:stretch/>
        </p:blipFill>
        <p:spPr>
          <a:xfrm>
            <a:off x="5469600" y="1747473"/>
            <a:ext cx="827607" cy="732759"/>
          </a:xfrm>
          <a:prstGeom prst="rect">
            <a:avLst/>
          </a:prstGeom>
          <a:noFill/>
          <a:ln>
            <a:noFill/>
          </a:ln>
        </p:spPr>
      </p:pic>
      <p:pic>
        <p:nvPicPr>
          <p:cNvPr id="11498" name="Google Shape;11498;p161"/>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11499" name="Google Shape;11499;p161"/>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1"/>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01" name="Google Shape;11501;p161"/>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502" name="Google Shape;11502;p161"/>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503" name="Google Shape;11503;p161"/>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11504" name="Google Shape;11504;p161"/>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505" name="Google Shape;11505;p161"/>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506" name="Google Shape;11506;p161"/>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7" name="Google Shape;11507;p161"/>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8" name="Google Shape;11508;p161"/>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9" name="Google Shape;11509;p161"/>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11510" name="Google Shape;11510;p161"/>
          <p:cNvPicPr preferRelativeResize="0"/>
          <p:nvPr/>
        </p:nvPicPr>
        <p:blipFill rotWithShape="1">
          <a:blip r:embed="rId3">
            <a:alphaModFix/>
          </a:blip>
          <a:srcRect t="5695"/>
          <a:stretch/>
        </p:blipFill>
        <p:spPr>
          <a:xfrm>
            <a:off x="3143661" y="2556738"/>
            <a:ext cx="827607" cy="732764"/>
          </a:xfrm>
          <a:prstGeom prst="rect">
            <a:avLst/>
          </a:prstGeom>
          <a:noFill/>
          <a:ln>
            <a:noFill/>
          </a:ln>
        </p:spPr>
      </p:pic>
      <p:pic>
        <p:nvPicPr>
          <p:cNvPr id="11511" name="Google Shape;11511;p161"/>
          <p:cNvPicPr preferRelativeResize="0"/>
          <p:nvPr/>
        </p:nvPicPr>
        <p:blipFill rotWithShape="1">
          <a:blip r:embed="rId3">
            <a:alphaModFix/>
          </a:blip>
          <a:srcRect t="5695"/>
          <a:stretch/>
        </p:blipFill>
        <p:spPr>
          <a:xfrm>
            <a:off x="3921430" y="2556752"/>
            <a:ext cx="827607" cy="732759"/>
          </a:xfrm>
          <a:prstGeom prst="rect">
            <a:avLst/>
          </a:prstGeom>
          <a:noFill/>
          <a:ln>
            <a:noFill/>
          </a:ln>
        </p:spPr>
      </p:pic>
      <p:pic>
        <p:nvPicPr>
          <p:cNvPr id="11512" name="Google Shape;11512;p161"/>
          <p:cNvPicPr preferRelativeResize="0"/>
          <p:nvPr/>
        </p:nvPicPr>
        <p:blipFill rotWithShape="1">
          <a:blip r:embed="rId3">
            <a:alphaModFix/>
          </a:blip>
          <a:srcRect t="5695"/>
          <a:stretch/>
        </p:blipFill>
        <p:spPr>
          <a:xfrm>
            <a:off x="4693224" y="2556752"/>
            <a:ext cx="827607" cy="732759"/>
          </a:xfrm>
          <a:prstGeom prst="rect">
            <a:avLst/>
          </a:prstGeom>
          <a:noFill/>
          <a:ln>
            <a:noFill/>
          </a:ln>
        </p:spPr>
      </p:pic>
      <p:pic>
        <p:nvPicPr>
          <p:cNvPr id="11513" name="Google Shape;11513;p161"/>
          <p:cNvPicPr preferRelativeResize="0"/>
          <p:nvPr/>
        </p:nvPicPr>
        <p:blipFill rotWithShape="1">
          <a:blip r:embed="rId3">
            <a:alphaModFix/>
          </a:blip>
          <a:srcRect t="5695"/>
          <a:stretch/>
        </p:blipFill>
        <p:spPr>
          <a:xfrm>
            <a:off x="5469600" y="2556752"/>
            <a:ext cx="827607" cy="732759"/>
          </a:xfrm>
          <a:prstGeom prst="rect">
            <a:avLst/>
          </a:prstGeom>
          <a:noFill/>
          <a:ln>
            <a:noFill/>
          </a:ln>
        </p:spPr>
      </p:pic>
      <p:pic>
        <p:nvPicPr>
          <p:cNvPr id="11514" name="Google Shape;11514;p161"/>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11515" name="Google Shape;11515;p161"/>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61"/>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17" name="Google Shape;11517;p161"/>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18" name="Google Shape;11518;p161"/>
          <p:cNvPicPr preferRelativeResize="0"/>
          <p:nvPr/>
        </p:nvPicPr>
        <p:blipFill rotWithShape="1">
          <a:blip r:embed="rId3">
            <a:alphaModFix/>
          </a:blip>
          <a:srcRect t="5695"/>
          <a:stretch/>
        </p:blipFill>
        <p:spPr>
          <a:xfrm>
            <a:off x="3143649" y="3383023"/>
            <a:ext cx="827607" cy="732764"/>
          </a:xfrm>
          <a:prstGeom prst="rect">
            <a:avLst/>
          </a:prstGeom>
          <a:noFill/>
          <a:ln>
            <a:noFill/>
          </a:ln>
        </p:spPr>
      </p:pic>
      <p:pic>
        <p:nvPicPr>
          <p:cNvPr id="11519" name="Google Shape;11519;p161"/>
          <p:cNvPicPr preferRelativeResize="0"/>
          <p:nvPr/>
        </p:nvPicPr>
        <p:blipFill rotWithShape="1">
          <a:blip r:embed="rId3">
            <a:alphaModFix/>
          </a:blip>
          <a:srcRect t="5695"/>
          <a:stretch/>
        </p:blipFill>
        <p:spPr>
          <a:xfrm>
            <a:off x="3921418" y="3383038"/>
            <a:ext cx="827607" cy="732759"/>
          </a:xfrm>
          <a:prstGeom prst="rect">
            <a:avLst/>
          </a:prstGeom>
          <a:noFill/>
          <a:ln>
            <a:noFill/>
          </a:ln>
        </p:spPr>
      </p:pic>
      <p:pic>
        <p:nvPicPr>
          <p:cNvPr id="11520" name="Google Shape;11520;p161"/>
          <p:cNvPicPr preferRelativeResize="0"/>
          <p:nvPr/>
        </p:nvPicPr>
        <p:blipFill rotWithShape="1">
          <a:blip r:embed="rId3">
            <a:alphaModFix/>
          </a:blip>
          <a:srcRect t="5695"/>
          <a:stretch/>
        </p:blipFill>
        <p:spPr>
          <a:xfrm>
            <a:off x="4693212" y="3383038"/>
            <a:ext cx="827607" cy="732759"/>
          </a:xfrm>
          <a:prstGeom prst="rect">
            <a:avLst/>
          </a:prstGeom>
          <a:noFill/>
          <a:ln>
            <a:noFill/>
          </a:ln>
        </p:spPr>
      </p:pic>
      <p:pic>
        <p:nvPicPr>
          <p:cNvPr id="11521" name="Google Shape;11521;p161"/>
          <p:cNvPicPr preferRelativeResize="0"/>
          <p:nvPr/>
        </p:nvPicPr>
        <p:blipFill rotWithShape="1">
          <a:blip r:embed="rId3">
            <a:alphaModFix/>
          </a:blip>
          <a:srcRect t="5695"/>
          <a:stretch/>
        </p:blipFill>
        <p:spPr>
          <a:xfrm>
            <a:off x="5469588" y="3383038"/>
            <a:ext cx="827607" cy="732759"/>
          </a:xfrm>
          <a:prstGeom prst="rect">
            <a:avLst/>
          </a:prstGeom>
          <a:noFill/>
          <a:ln>
            <a:noFill/>
          </a:ln>
        </p:spPr>
      </p:pic>
      <p:pic>
        <p:nvPicPr>
          <p:cNvPr id="11522" name="Google Shape;11522;p161"/>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11523" name="Google Shape;11523;p161"/>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61"/>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1"/>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26" name="Google Shape;11526;p161"/>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27" name="Google Shape;11527;p161"/>
          <p:cNvPicPr preferRelativeResize="0"/>
          <p:nvPr/>
        </p:nvPicPr>
        <p:blipFill rotWithShape="1">
          <a:blip r:embed="rId3">
            <a:alphaModFix/>
          </a:blip>
          <a:srcRect t="5695"/>
          <a:stretch/>
        </p:blipFill>
        <p:spPr>
          <a:xfrm>
            <a:off x="3143661" y="4200384"/>
            <a:ext cx="827607" cy="732764"/>
          </a:xfrm>
          <a:prstGeom prst="rect">
            <a:avLst/>
          </a:prstGeom>
          <a:noFill/>
          <a:ln>
            <a:noFill/>
          </a:ln>
        </p:spPr>
      </p:pic>
      <p:pic>
        <p:nvPicPr>
          <p:cNvPr id="11528" name="Google Shape;11528;p161"/>
          <p:cNvPicPr preferRelativeResize="0"/>
          <p:nvPr/>
        </p:nvPicPr>
        <p:blipFill rotWithShape="1">
          <a:blip r:embed="rId3">
            <a:alphaModFix/>
          </a:blip>
          <a:srcRect t="5695"/>
          <a:stretch/>
        </p:blipFill>
        <p:spPr>
          <a:xfrm>
            <a:off x="3921430" y="4200398"/>
            <a:ext cx="827607" cy="732759"/>
          </a:xfrm>
          <a:prstGeom prst="rect">
            <a:avLst/>
          </a:prstGeom>
          <a:noFill/>
          <a:ln>
            <a:noFill/>
          </a:ln>
        </p:spPr>
      </p:pic>
      <p:pic>
        <p:nvPicPr>
          <p:cNvPr id="11529" name="Google Shape;11529;p161"/>
          <p:cNvPicPr preferRelativeResize="0"/>
          <p:nvPr/>
        </p:nvPicPr>
        <p:blipFill rotWithShape="1">
          <a:blip r:embed="rId3">
            <a:alphaModFix/>
          </a:blip>
          <a:srcRect t="5695"/>
          <a:stretch/>
        </p:blipFill>
        <p:spPr>
          <a:xfrm>
            <a:off x="4693224" y="4200398"/>
            <a:ext cx="827607" cy="732759"/>
          </a:xfrm>
          <a:prstGeom prst="rect">
            <a:avLst/>
          </a:prstGeom>
          <a:noFill/>
          <a:ln>
            <a:noFill/>
          </a:ln>
        </p:spPr>
      </p:pic>
      <p:pic>
        <p:nvPicPr>
          <p:cNvPr id="11530" name="Google Shape;11530;p161"/>
          <p:cNvPicPr preferRelativeResize="0"/>
          <p:nvPr/>
        </p:nvPicPr>
        <p:blipFill rotWithShape="1">
          <a:blip r:embed="rId3">
            <a:alphaModFix/>
          </a:blip>
          <a:srcRect t="5695"/>
          <a:stretch/>
        </p:blipFill>
        <p:spPr>
          <a:xfrm>
            <a:off x="5469600" y="4200398"/>
            <a:ext cx="827607" cy="732759"/>
          </a:xfrm>
          <a:prstGeom prst="rect">
            <a:avLst/>
          </a:prstGeom>
          <a:noFill/>
          <a:ln>
            <a:noFill/>
          </a:ln>
        </p:spPr>
      </p:pic>
      <p:pic>
        <p:nvPicPr>
          <p:cNvPr id="11531" name="Google Shape;11531;p161"/>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11532" name="Google Shape;11532;p161"/>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1"/>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37"/>
        <p:cNvGrpSpPr/>
        <p:nvPr/>
      </p:nvGrpSpPr>
      <p:grpSpPr>
        <a:xfrm>
          <a:off x="0" y="0"/>
          <a:ext cx="0" cy="0"/>
          <a:chOff x="0" y="0"/>
          <a:chExt cx="0" cy="0"/>
        </a:xfrm>
      </p:grpSpPr>
      <p:pic>
        <p:nvPicPr>
          <p:cNvPr id="11538" name="Google Shape;11538;p162"/>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sp>
        <p:nvSpPr>
          <p:cNvPr id="11543" name="Google Shape;11543;p163"/>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3"/>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63"/>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63"/>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3"/>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63"/>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63"/>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3"/>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1" name="Google Shape;11551;p163"/>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552" name="Google Shape;11552;p163"/>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553" name="Google Shape;11553;p163"/>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554" name="Google Shape;11554;p163"/>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555" name="Google Shape;11555;p163"/>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556" name="Google Shape;11556;p163"/>
          <p:cNvPicPr preferRelativeResize="0"/>
          <p:nvPr/>
        </p:nvPicPr>
        <p:blipFill rotWithShape="1">
          <a:blip r:embed="rId3">
            <a:alphaModFix/>
          </a:blip>
          <a:srcRect t="5695"/>
          <a:stretch/>
        </p:blipFill>
        <p:spPr>
          <a:xfrm>
            <a:off x="4869200" y="1002488"/>
            <a:ext cx="862249" cy="784927"/>
          </a:xfrm>
          <a:prstGeom prst="rect">
            <a:avLst/>
          </a:prstGeom>
          <a:noFill/>
          <a:ln>
            <a:noFill/>
          </a:ln>
        </p:spPr>
      </p:pic>
      <p:pic>
        <p:nvPicPr>
          <p:cNvPr id="11557" name="Google Shape;11557;p163"/>
          <p:cNvPicPr preferRelativeResize="0"/>
          <p:nvPr/>
        </p:nvPicPr>
        <p:blipFill rotWithShape="1">
          <a:blip r:embed="rId3">
            <a:alphaModFix/>
          </a:blip>
          <a:srcRect t="5695"/>
          <a:stretch/>
        </p:blipFill>
        <p:spPr>
          <a:xfrm>
            <a:off x="5668550" y="1002490"/>
            <a:ext cx="862249" cy="784922"/>
          </a:xfrm>
          <a:prstGeom prst="rect">
            <a:avLst/>
          </a:prstGeom>
          <a:noFill/>
          <a:ln>
            <a:noFill/>
          </a:ln>
        </p:spPr>
      </p:pic>
      <p:pic>
        <p:nvPicPr>
          <p:cNvPr id="11558" name="Google Shape;11558;p163"/>
          <p:cNvPicPr preferRelativeResize="0"/>
          <p:nvPr/>
        </p:nvPicPr>
        <p:blipFill rotWithShape="1">
          <a:blip r:embed="rId3">
            <a:alphaModFix/>
          </a:blip>
          <a:srcRect t="5695"/>
          <a:stretch/>
        </p:blipFill>
        <p:spPr>
          <a:xfrm>
            <a:off x="6477425" y="1002490"/>
            <a:ext cx="862249" cy="784922"/>
          </a:xfrm>
          <a:prstGeom prst="rect">
            <a:avLst/>
          </a:prstGeom>
          <a:noFill/>
          <a:ln>
            <a:noFill/>
          </a:ln>
        </p:spPr>
      </p:pic>
      <p:pic>
        <p:nvPicPr>
          <p:cNvPr id="11559" name="Google Shape;11559;p163"/>
          <p:cNvPicPr preferRelativeResize="0"/>
          <p:nvPr/>
        </p:nvPicPr>
        <p:blipFill rotWithShape="1">
          <a:blip r:embed="rId3">
            <a:alphaModFix/>
          </a:blip>
          <a:srcRect t="5695"/>
          <a:stretch/>
        </p:blipFill>
        <p:spPr>
          <a:xfrm>
            <a:off x="7286300" y="1002490"/>
            <a:ext cx="862249" cy="784922"/>
          </a:xfrm>
          <a:prstGeom prst="rect">
            <a:avLst/>
          </a:prstGeom>
          <a:noFill/>
          <a:ln>
            <a:noFill/>
          </a:ln>
        </p:spPr>
      </p:pic>
      <p:cxnSp>
        <p:nvCxnSpPr>
          <p:cNvPr id="11560" name="Google Shape;11560;p163"/>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11561" name="Google Shape;11561;p163"/>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#35</a:t>
            </a:r>
            <a:endParaRPr sz="2000"/>
          </a:p>
        </p:txBody>
      </p:sp>
      <p:sp>
        <p:nvSpPr>
          <p:cNvPr id="11562" name="Google Shape;11562;p163"/>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#48</a:t>
            </a:r>
            <a:endParaRPr sz="2000"/>
          </a:p>
        </p:txBody>
      </p:sp>
      <p:cxnSp>
        <p:nvCxnSpPr>
          <p:cNvPr id="11563" name="Google Shape;11563;p163"/>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564" name="Google Shape;11564;p163"/>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11565" name="Google Shape;11565;p163"/>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0.5</a:t>
            </a:r>
            <a:endParaRPr/>
          </a:p>
        </p:txBody>
      </p:sp>
      <p:sp>
        <p:nvSpPr>
          <p:cNvPr id="11566" name="Google Shape;11566;p163"/>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a:t>
            </a:r>
            <a:endParaRPr/>
          </a:p>
        </p:txBody>
      </p:sp>
      <p:sp>
        <p:nvSpPr>
          <p:cNvPr id="11567" name="Google Shape;11567;p163"/>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1</a:t>
            </a:r>
            <a:endParaRPr/>
          </a:p>
        </p:txBody>
      </p:sp>
      <p:sp>
        <p:nvSpPr>
          <p:cNvPr id="11568" name="Google Shape;11568;p163"/>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Spectral Power</a:t>
            </a:r>
            <a:endParaRPr sz="2000"/>
          </a:p>
        </p:txBody>
      </p:sp>
      <p:pic>
        <p:nvPicPr>
          <p:cNvPr id="11569" name="Google Shape;11569;p163"/>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11570" name="Google Shape;11570;p163"/>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1" name="Google Shape;11571;p163"/>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2" name="Google Shape;11572;p163"/>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3" name="Google Shape;11573;p163"/>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
        <p:nvSpPr>
          <p:cNvPr id="11574" name="Google Shape;11574;p163"/>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5" name="Google Shape;11575;p163"/>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6" name="Google Shape;11576;p163"/>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7" name="Google Shape;11577;p163"/>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81"/>
        <p:cNvGrpSpPr/>
        <p:nvPr/>
      </p:nvGrpSpPr>
      <p:grpSpPr>
        <a:xfrm>
          <a:off x="0" y="0"/>
          <a:ext cx="0" cy="0"/>
          <a:chOff x="0" y="0"/>
          <a:chExt cx="0" cy="0"/>
        </a:xfrm>
      </p:grpSpPr>
      <p:pic>
        <p:nvPicPr>
          <p:cNvPr id="11582" name="Google Shape;11582;p164"/>
          <p:cNvPicPr preferRelativeResize="0"/>
          <p:nvPr/>
        </p:nvPicPr>
        <p:blipFill rotWithShape="1">
          <a:blip r:embed="rId3">
            <a:alphaModFix/>
          </a:blip>
          <a:srcRect t="6375"/>
          <a:stretch/>
        </p:blipFill>
        <p:spPr>
          <a:xfrm>
            <a:off x="483125" y="690300"/>
            <a:ext cx="1022223" cy="957025"/>
          </a:xfrm>
          <a:prstGeom prst="rect">
            <a:avLst/>
          </a:prstGeom>
          <a:noFill/>
          <a:ln>
            <a:noFill/>
          </a:ln>
        </p:spPr>
      </p:pic>
      <p:pic>
        <p:nvPicPr>
          <p:cNvPr id="11583" name="Google Shape;11583;p164"/>
          <p:cNvPicPr preferRelativeResize="0"/>
          <p:nvPr/>
        </p:nvPicPr>
        <p:blipFill rotWithShape="1">
          <a:blip r:embed="rId4">
            <a:alphaModFix/>
          </a:blip>
          <a:srcRect t="6375"/>
          <a:stretch/>
        </p:blipFill>
        <p:spPr>
          <a:xfrm>
            <a:off x="1505350" y="690275"/>
            <a:ext cx="1022223" cy="957025"/>
          </a:xfrm>
          <a:prstGeom prst="rect">
            <a:avLst/>
          </a:prstGeom>
          <a:noFill/>
          <a:ln>
            <a:noFill/>
          </a:ln>
        </p:spPr>
      </p:pic>
      <p:pic>
        <p:nvPicPr>
          <p:cNvPr id="11584" name="Google Shape;11584;p164"/>
          <p:cNvPicPr preferRelativeResize="0"/>
          <p:nvPr/>
        </p:nvPicPr>
        <p:blipFill rotWithShape="1">
          <a:blip r:embed="rId5">
            <a:alphaModFix/>
          </a:blip>
          <a:srcRect t="6050"/>
          <a:stretch/>
        </p:blipFill>
        <p:spPr>
          <a:xfrm>
            <a:off x="2527575" y="688600"/>
            <a:ext cx="1022223" cy="960399"/>
          </a:xfrm>
          <a:prstGeom prst="rect">
            <a:avLst/>
          </a:prstGeom>
          <a:noFill/>
          <a:ln>
            <a:noFill/>
          </a:ln>
        </p:spPr>
      </p:pic>
      <p:pic>
        <p:nvPicPr>
          <p:cNvPr id="11585" name="Google Shape;11585;p164"/>
          <p:cNvPicPr preferRelativeResize="0"/>
          <p:nvPr/>
        </p:nvPicPr>
        <p:blipFill rotWithShape="1">
          <a:blip r:embed="rId6">
            <a:alphaModFix/>
          </a:blip>
          <a:srcRect t="6156"/>
          <a:stretch/>
        </p:blipFill>
        <p:spPr>
          <a:xfrm>
            <a:off x="3549788" y="689137"/>
            <a:ext cx="1022223" cy="959324"/>
          </a:xfrm>
          <a:prstGeom prst="rect">
            <a:avLst/>
          </a:prstGeom>
          <a:noFill/>
          <a:ln>
            <a:noFill/>
          </a:ln>
        </p:spPr>
      </p:pic>
      <p:pic>
        <p:nvPicPr>
          <p:cNvPr id="11586" name="Google Shape;11586;p164"/>
          <p:cNvPicPr preferRelativeResize="0"/>
          <p:nvPr/>
        </p:nvPicPr>
        <p:blipFill rotWithShape="1">
          <a:blip r:embed="rId7">
            <a:alphaModFix/>
          </a:blip>
          <a:srcRect t="6252"/>
          <a:stretch/>
        </p:blipFill>
        <p:spPr>
          <a:xfrm>
            <a:off x="4572013" y="689650"/>
            <a:ext cx="1022223" cy="958275"/>
          </a:xfrm>
          <a:prstGeom prst="rect">
            <a:avLst/>
          </a:prstGeom>
          <a:noFill/>
          <a:ln>
            <a:noFill/>
          </a:ln>
        </p:spPr>
      </p:pic>
      <p:pic>
        <p:nvPicPr>
          <p:cNvPr id="11587" name="Google Shape;11587;p164"/>
          <p:cNvPicPr preferRelativeResize="0"/>
          <p:nvPr/>
        </p:nvPicPr>
        <p:blipFill rotWithShape="1">
          <a:blip r:embed="rId8">
            <a:alphaModFix/>
          </a:blip>
          <a:srcRect t="5882"/>
          <a:stretch/>
        </p:blipFill>
        <p:spPr>
          <a:xfrm>
            <a:off x="5594225" y="687750"/>
            <a:ext cx="1022223" cy="962074"/>
          </a:xfrm>
          <a:prstGeom prst="rect">
            <a:avLst/>
          </a:prstGeom>
          <a:noFill/>
          <a:ln>
            <a:noFill/>
          </a:ln>
        </p:spPr>
      </p:pic>
      <p:pic>
        <p:nvPicPr>
          <p:cNvPr id="11588" name="Google Shape;11588;p164"/>
          <p:cNvPicPr preferRelativeResize="0"/>
          <p:nvPr/>
        </p:nvPicPr>
        <p:blipFill rotWithShape="1">
          <a:blip r:embed="rId9">
            <a:alphaModFix/>
          </a:blip>
          <a:srcRect t="5846"/>
          <a:stretch/>
        </p:blipFill>
        <p:spPr>
          <a:xfrm>
            <a:off x="6616450" y="687589"/>
            <a:ext cx="1022223" cy="962442"/>
          </a:xfrm>
          <a:prstGeom prst="rect">
            <a:avLst/>
          </a:prstGeom>
          <a:noFill/>
          <a:ln>
            <a:noFill/>
          </a:ln>
        </p:spPr>
      </p:pic>
      <p:pic>
        <p:nvPicPr>
          <p:cNvPr id="11589" name="Google Shape;11589;p164"/>
          <p:cNvPicPr preferRelativeResize="0"/>
          <p:nvPr/>
        </p:nvPicPr>
        <p:blipFill rotWithShape="1">
          <a:blip r:embed="rId7">
            <a:alphaModFix/>
          </a:blip>
          <a:srcRect t="6252"/>
          <a:stretch/>
        </p:blipFill>
        <p:spPr>
          <a:xfrm>
            <a:off x="7638663" y="689625"/>
            <a:ext cx="1022223" cy="9582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93"/>
        <p:cNvGrpSpPr/>
        <p:nvPr/>
      </p:nvGrpSpPr>
      <p:grpSpPr>
        <a:xfrm>
          <a:off x="0" y="0"/>
          <a:ext cx="0" cy="0"/>
          <a:chOff x="0" y="0"/>
          <a:chExt cx="0" cy="0"/>
        </a:xfrm>
      </p:grpSpPr>
      <p:pic>
        <p:nvPicPr>
          <p:cNvPr id="11594" name="Google Shape;11594;p165"/>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11595" name="Google Shape;11595;p165"/>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11596" name="Google Shape;11596;p165"/>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00"/>
        <p:cNvGrpSpPr/>
        <p:nvPr/>
      </p:nvGrpSpPr>
      <p:grpSpPr>
        <a:xfrm>
          <a:off x="0" y="0"/>
          <a:ext cx="0" cy="0"/>
          <a:chOff x="0" y="0"/>
          <a:chExt cx="0" cy="0"/>
        </a:xfrm>
      </p:grpSpPr>
      <p:pic>
        <p:nvPicPr>
          <p:cNvPr id="11601" name="Google Shape;11601;p166"/>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11602" name="Google Shape;11602;p166"/>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11603" name="Google Shape;11603;p166"/>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11604" name="Google Shape;11604;p166"/>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11605" name="Google Shape;11605;p166"/>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6"/>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66"/>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08" name="Google Shape;11608;p166"/>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11609" name="Google Shape;11609;p166"/>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11610" name="Google Shape;11610;p166"/>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11611" name="Google Shape;11611;p166"/>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11612" name="Google Shape;11612;p166"/>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11613" name="Google Shape;11613;p166"/>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11614" name="Google Shape;11614;p166"/>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66"/>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6"/>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20"/>
        <p:cNvGrpSpPr/>
        <p:nvPr/>
      </p:nvGrpSpPr>
      <p:grpSpPr>
        <a:xfrm>
          <a:off x="0" y="0"/>
          <a:ext cx="0" cy="0"/>
          <a:chOff x="0" y="0"/>
          <a:chExt cx="0" cy="0"/>
        </a:xfrm>
      </p:grpSpPr>
      <p:pic>
        <p:nvPicPr>
          <p:cNvPr id="11621" name="Google Shape;11621;p167"/>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11622" name="Google Shape;11622;p167"/>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11623" name="Google Shape;11623;p167"/>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11624" name="Google Shape;11624;p167"/>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11625" name="Google Shape;11625;p167"/>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11626" name="Google Shape;11626;p167"/>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11627" name="Google Shape;11627;p167"/>
          <p:cNvPicPr preferRelativeResize="0"/>
          <p:nvPr/>
        </p:nvPicPr>
        <p:blipFill>
          <a:blip r:embed="rId5">
            <a:alphaModFix/>
          </a:blip>
          <a:stretch>
            <a:fillRect/>
          </a:stretch>
        </p:blipFill>
        <p:spPr>
          <a:xfrm>
            <a:off x="2048949" y="1068563"/>
            <a:ext cx="1719525" cy="1715019"/>
          </a:xfrm>
          <a:prstGeom prst="rect">
            <a:avLst/>
          </a:prstGeom>
          <a:noFill/>
          <a:ln>
            <a:noFill/>
          </a:ln>
        </p:spPr>
      </p:pic>
      <p:sp>
        <p:nvSpPr>
          <p:cNvPr id="11628" name="Google Shape;11628;p167"/>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7"/>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7"/>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31" name="Google Shape;11631;p167"/>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11632" name="Google Shape;11632;p167"/>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11633" name="Google Shape;11633;p167"/>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11634" name="Google Shape;11634;p167"/>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67"/>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67"/>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0"/>
        <p:cNvGrpSpPr/>
        <p:nvPr/>
      </p:nvGrpSpPr>
      <p:grpSpPr>
        <a:xfrm>
          <a:off x="0" y="0"/>
          <a:ext cx="0" cy="0"/>
          <a:chOff x="0" y="0"/>
          <a:chExt cx="0" cy="0"/>
        </a:xfrm>
      </p:grpSpPr>
      <p:pic>
        <p:nvPicPr>
          <p:cNvPr id="11641" name="Google Shape;11641;p168"/>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11642" name="Google Shape;11642;p168"/>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11643" name="Google Shape;11643;p168"/>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11644" name="Google Shape;11644;p168"/>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11645" name="Google Shape;11645;p168"/>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11646" name="Google Shape;11646;p168"/>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11647" name="Google Shape;11647;p168"/>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11648" name="Google Shape;11648;p168"/>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11649" name="Google Shape;11649;p168"/>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11650" name="Google Shape;11650;p168"/>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8"/>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8"/>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8"/>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68"/>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68"/>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56" name="Google Shape;11656;p168"/>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60"/>
        <p:cNvGrpSpPr/>
        <p:nvPr/>
      </p:nvGrpSpPr>
      <p:grpSpPr>
        <a:xfrm>
          <a:off x="0" y="0"/>
          <a:ext cx="0" cy="0"/>
          <a:chOff x="0" y="0"/>
          <a:chExt cx="0" cy="0"/>
        </a:xfrm>
      </p:grpSpPr>
      <p:pic>
        <p:nvPicPr>
          <p:cNvPr id="11661" name="Google Shape;11661;p169"/>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62" name="Google Shape;11662;p169"/>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9"/>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9"/>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9"/>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9"/>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9"/>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69"/>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69"/>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69"/>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69"/>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69"/>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169"/>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69"/>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69"/>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9"/>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9"/>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9"/>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9"/>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83"/>
        <p:cNvGrpSpPr/>
        <p:nvPr/>
      </p:nvGrpSpPr>
      <p:grpSpPr>
        <a:xfrm>
          <a:off x="0" y="0"/>
          <a:ext cx="0" cy="0"/>
          <a:chOff x="0" y="0"/>
          <a:chExt cx="0" cy="0"/>
        </a:xfrm>
      </p:grpSpPr>
      <p:pic>
        <p:nvPicPr>
          <p:cNvPr id="11684" name="Google Shape;11684;p170"/>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85" name="Google Shape;11685;p17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7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7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7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7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7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7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7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7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7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7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7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7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7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70"/>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7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7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7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706"/>
        <p:cNvGrpSpPr/>
        <p:nvPr/>
      </p:nvGrpSpPr>
      <p:grpSpPr>
        <a:xfrm>
          <a:off x="0" y="0"/>
          <a:ext cx="0" cy="0"/>
          <a:chOff x="0" y="0"/>
          <a:chExt cx="0" cy="0"/>
        </a:xfrm>
      </p:grpSpPr>
      <p:pic>
        <p:nvPicPr>
          <p:cNvPr id="11707" name="Google Shape;11707;p171"/>
          <p:cNvPicPr preferRelativeResize="0"/>
          <p:nvPr/>
        </p:nvPicPr>
        <p:blipFill rotWithShape="1">
          <a:blip r:embed="rId3">
            <a:alphaModFix/>
          </a:blip>
          <a:srcRect t="5695"/>
          <a:stretch/>
        </p:blipFill>
        <p:spPr>
          <a:xfrm>
            <a:off x="869591" y="421828"/>
            <a:ext cx="768133" cy="699259"/>
          </a:xfrm>
          <a:prstGeom prst="rect">
            <a:avLst/>
          </a:prstGeom>
          <a:noFill/>
          <a:ln>
            <a:noFill/>
          </a:ln>
        </p:spPr>
      </p:pic>
      <p:cxnSp>
        <p:nvCxnSpPr>
          <p:cNvPr id="11708" name="Google Shape;11708;p171"/>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11709" name="Google Shape;11709;p171"/>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71"/>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1" name="Google Shape;11711;p171"/>
          <p:cNvCxnSpPr>
            <a:stCxn id="11710" idx="1"/>
            <a:endCxn id="11710"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11712" name="Google Shape;11712;p171"/>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11713" name="Google Shape;11713;p171"/>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4" name="Google Shape;11714;p171"/>
          <p:cNvPicPr preferRelativeResize="0"/>
          <p:nvPr/>
        </p:nvPicPr>
        <p:blipFill rotWithShape="1">
          <a:blip r:embed="rId3">
            <a:alphaModFix/>
          </a:blip>
          <a:srcRect t="5695"/>
          <a:stretch/>
        </p:blipFill>
        <p:spPr>
          <a:xfrm>
            <a:off x="1597444" y="421828"/>
            <a:ext cx="768133" cy="699259"/>
          </a:xfrm>
          <a:prstGeom prst="rect">
            <a:avLst/>
          </a:prstGeom>
          <a:noFill/>
          <a:ln>
            <a:noFill/>
          </a:ln>
        </p:spPr>
      </p:pic>
      <p:sp>
        <p:nvSpPr>
          <p:cNvPr id="11715" name="Google Shape;11715;p171"/>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6" name="Google Shape;11716;p171"/>
          <p:cNvPicPr preferRelativeResize="0"/>
          <p:nvPr/>
        </p:nvPicPr>
        <p:blipFill rotWithShape="1">
          <a:blip r:embed="rId3">
            <a:alphaModFix/>
          </a:blip>
          <a:srcRect t="5695"/>
          <a:stretch/>
        </p:blipFill>
        <p:spPr>
          <a:xfrm>
            <a:off x="2325332" y="421828"/>
            <a:ext cx="768133" cy="699259"/>
          </a:xfrm>
          <a:prstGeom prst="rect">
            <a:avLst/>
          </a:prstGeom>
          <a:noFill/>
          <a:ln>
            <a:noFill/>
          </a:ln>
        </p:spPr>
      </p:pic>
      <p:sp>
        <p:nvSpPr>
          <p:cNvPr id="11717" name="Google Shape;11717;p171"/>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8" name="Google Shape;11718;p171"/>
          <p:cNvPicPr preferRelativeResize="0"/>
          <p:nvPr/>
        </p:nvPicPr>
        <p:blipFill rotWithShape="1">
          <a:blip r:embed="rId3">
            <a:alphaModFix/>
          </a:blip>
          <a:srcRect t="5695"/>
          <a:stretch/>
        </p:blipFill>
        <p:spPr>
          <a:xfrm>
            <a:off x="3053185" y="421828"/>
            <a:ext cx="768133" cy="6992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722"/>
        <p:cNvGrpSpPr/>
        <p:nvPr/>
      </p:nvGrpSpPr>
      <p:grpSpPr>
        <a:xfrm>
          <a:off x="0" y="0"/>
          <a:ext cx="0" cy="0"/>
          <a:chOff x="0" y="0"/>
          <a:chExt cx="0" cy="0"/>
        </a:xfrm>
      </p:grpSpPr>
      <p:sp>
        <p:nvSpPr>
          <p:cNvPr id="11723" name="Google Shape;11723;p172"/>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72"/>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 Matrix</a:t>
            </a:r>
            <a:endParaRPr/>
          </a:p>
        </p:txBody>
      </p:sp>
      <p:sp>
        <p:nvSpPr>
          <p:cNvPr id="11725" name="Google Shape;11725;p172"/>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26" name="Google Shape;11726;p172"/>
          <p:cNvCxnSpPr>
            <a:stCxn id="11723" idx="0"/>
            <a:endCxn id="11723"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11727" name="Google Shape;11727;p172"/>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28" name="Google Shape;11728;p172"/>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29" name="Google Shape;11729;p172"/>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72"/>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1" name="Google Shape;11731;p172"/>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32" name="Google Shape;11732;p172"/>
          <p:cNvCxnSpPr>
            <a:stCxn id="11729" idx="0"/>
            <a:endCxn id="11729"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11733" name="Google Shape;11733;p172"/>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4" name="Google Shape;11734;p172"/>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35" name="Google Shape;11735;p172"/>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#12</a:t>
            </a:r>
            <a:endParaRPr/>
          </a:p>
        </p:txBody>
      </p:sp>
      <p:sp>
        <p:nvSpPr>
          <p:cNvPr id="11736" name="Google Shape;11736;p172"/>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#27</a:t>
            </a:r>
            <a:endParaRPr/>
          </a:p>
        </p:txBody>
      </p:sp>
      <p:cxnSp>
        <p:nvCxnSpPr>
          <p:cNvPr id="11737" name="Google Shape;11737;p172"/>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11738" name="Google Shape;11738;p172"/>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0</a:t>
            </a:r>
            <a:endParaRPr sz="900"/>
          </a:p>
        </p:txBody>
      </p:sp>
      <p:sp>
        <p:nvSpPr>
          <p:cNvPr id="11739" name="Google Shape;11739;p172"/>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25</a:t>
            </a:r>
            <a:endParaRPr sz="900"/>
          </a:p>
        </p:txBody>
      </p:sp>
      <p:cxnSp>
        <p:nvCxnSpPr>
          <p:cNvPr id="11740" name="Google Shape;11740;p172"/>
          <p:cNvCxnSpPr>
            <a:stCxn id="11738"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11741" name="Google Shape;11741;p172"/>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1</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pic>
        <p:nvPicPr>
          <p:cNvPr id="2727" name="Google Shape;2727;p43"/>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2728" name="Google Shape;2728;p43"/>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2729" name="Google Shape;2729;p43"/>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2730" name="Google Shape;2730;p43"/>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731" name="Google Shape;2731;p43"/>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2" name="Google Shape;2732;p43"/>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3" name="Google Shape;2733;p43"/>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734" name="Google Shape;2734;p43"/>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5" name="Google Shape;2735;p43"/>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6" name="Google Shape;2736;p43"/>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737" name="Google Shape;2737;p43"/>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8" name="Google Shape;2738;p43"/>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9" name="Google Shape;2739;p43"/>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740" name="Google Shape;2740;p43"/>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41" name="Google Shape;2741;p43"/>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42" name="Google Shape;2742;p43"/>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2743" name="Google Shape;2743;p43"/>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44" name="Google Shape;2744;p43"/>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45" name="Google Shape;2745;p43"/>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46" name="Google Shape;2746;p43"/>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47" name="Google Shape;2747;p43"/>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48" name="Google Shape;2748;p43"/>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49" name="Google Shape;2749;p43"/>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50" name="Google Shape;2750;p43"/>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51" name="Google Shape;2751;p43"/>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52" name="Google Shape;2752;p43"/>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pic>
        <p:nvPicPr>
          <p:cNvPr id="2757" name="Google Shape;2757;p44"/>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2758" name="Google Shape;2758;p44"/>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59" name="Google Shape;2759;p44"/>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60" name="Google Shape;2760;p44"/>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61" name="Google Shape;2761;p44"/>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62" name="Google Shape;2762;p44"/>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63" name="Google Shape;2763;p44"/>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64" name="Google Shape;2764;p44"/>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65" name="Google Shape;2765;p44"/>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66" name="Google Shape;2766;p44"/>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67" name="Google Shape;2767;p44"/>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68" name="Google Shape;2768;p44"/>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769" name="Google Shape;2769;p44"/>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pic>
        <p:nvPicPr>
          <p:cNvPr id="2774" name="Google Shape;2774;p45"/>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2775" name="Google Shape;2775;p45"/>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76" name="Google Shape;2776;p45"/>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77" name="Google Shape;2777;p45"/>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78" name="Google Shape;2778;p45"/>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79" name="Google Shape;2779;p45"/>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80" name="Google Shape;2780;p45"/>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81" name="Google Shape;2781;p45"/>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82" name="Google Shape;2782;p45"/>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83" name="Google Shape;2783;p45"/>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84" name="Google Shape;2784;p45"/>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85" name="Google Shape;2785;p45"/>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S7</a:t>
            </a:r>
            <a:endParaRPr sz="900" b="1">
              <a:latin typeface="Times New Roman"/>
              <a:ea typeface="Times New Roman"/>
              <a:cs typeface="Times New Roman"/>
              <a:sym typeface="Times New Roman"/>
            </a:endParaRPr>
          </a:p>
        </p:txBody>
      </p:sp>
      <p:sp>
        <p:nvSpPr>
          <p:cNvPr id="2786" name="Google Shape;2786;p45"/>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S8</a:t>
            </a:r>
            <a:endParaRPr sz="900" b="1">
              <a:latin typeface="Times New Roman"/>
              <a:ea typeface="Times New Roman"/>
              <a:cs typeface="Times New Roman"/>
              <a:sym typeface="Times New Roman"/>
            </a:endParaRPr>
          </a:p>
        </p:txBody>
      </p:sp>
      <p:pic>
        <p:nvPicPr>
          <p:cNvPr id="2787" name="Google Shape;2787;p45"/>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2788" name="Google Shape;2788;p45"/>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2789" name="Google Shape;2789;p45"/>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2790" name="Google Shape;2790;p45"/>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1</a:t>
            </a:r>
            <a:r>
              <a:rPr lang="en" sz="1300"/>
              <a:t> </a:t>
            </a:r>
            <a:endParaRPr sz="1300"/>
          </a:p>
        </p:txBody>
      </p:sp>
      <p:sp>
        <p:nvSpPr>
          <p:cNvPr id="2791" name="Google Shape;2791;p45"/>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92" name="Google Shape;2792;p45"/>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93" name="Google Shape;2793;p45"/>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2794" name="Google Shape;2794;p45"/>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95" name="Google Shape;2795;p45"/>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96" name="Google Shape;2796;p45"/>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97" name="Google Shape;2797;p45"/>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98" name="Google Shape;2798;p45"/>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99" name="Google Shape;2799;p45"/>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00" name="Google Shape;2800;p45"/>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01" name="Google Shape;2801;p45"/>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02" name="Google Shape;2802;p45"/>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03" name="Google Shape;2803;p45"/>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04" name="Google Shape;2804;p45"/>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(a) Inter-Subject Variations</a:t>
            </a:r>
            <a:endParaRPr sz="400" b="1">
              <a:latin typeface="Times New Roman"/>
              <a:ea typeface="Times New Roman"/>
              <a:cs typeface="Times New Roman"/>
              <a:sym typeface="Times New Roman"/>
            </a:endParaRPr>
          </a:p>
        </p:txBody>
      </p:sp>
      <p:sp>
        <p:nvSpPr>
          <p:cNvPr id="2805" name="Google Shape;2805;p45"/>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(b) Intra-Subject Variations</a:t>
            </a:r>
            <a:endParaRPr sz="400" b="1">
              <a:latin typeface="Times New Roman"/>
              <a:ea typeface="Times New Roman"/>
              <a:cs typeface="Times New Roman"/>
              <a:sym typeface="Times New Roman"/>
            </a:endParaRPr>
          </a:p>
        </p:txBody>
      </p:sp>
      <p:sp>
        <p:nvSpPr>
          <p:cNvPr id="2806" name="Google Shape;2806;p45"/>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2</a:t>
            </a:r>
            <a:r>
              <a:rPr lang="en" sz="1300"/>
              <a:t> </a:t>
            </a:r>
            <a:endParaRPr sz="1300"/>
          </a:p>
        </p:txBody>
      </p:sp>
      <p:sp>
        <p:nvSpPr>
          <p:cNvPr id="2807" name="Google Shape;2807;p45"/>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08" name="Google Shape;2808;p45"/>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09" name="Google Shape;2809;p45"/>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3</a:t>
            </a:r>
            <a:r>
              <a:rPr lang="en" sz="1300"/>
              <a:t> </a:t>
            </a:r>
            <a:endParaRPr sz="1300"/>
          </a:p>
        </p:txBody>
      </p:sp>
      <p:sp>
        <p:nvSpPr>
          <p:cNvPr id="2810" name="Google Shape;2810;p45"/>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1" name="Google Shape;2811;p45"/>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12" name="Google Shape;2812;p45"/>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4</a:t>
            </a:r>
            <a:r>
              <a:rPr lang="en" sz="1300"/>
              <a:t> </a:t>
            </a:r>
            <a:endParaRPr sz="1300"/>
          </a:p>
        </p:txBody>
      </p:sp>
      <p:sp>
        <p:nvSpPr>
          <p:cNvPr id="2813" name="Google Shape;2813;p45"/>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4" name="Google Shape;2814;p45"/>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pic>
        <p:nvPicPr>
          <p:cNvPr id="2819" name="Google Shape;2819;p46"/>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2820" name="Google Shape;2820;p46"/>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21" name="Google Shape;2821;p46"/>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22" name="Google Shape;2822;p46"/>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23" name="Google Shape;2823;p46"/>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24" name="Google Shape;2824;p46"/>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25" name="Google Shape;2825;p46"/>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26" name="Google Shape;2826;p46"/>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27" name="Google Shape;2827;p46"/>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28" name="Google Shape;2828;p46"/>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29" name="Google Shape;2829;p46"/>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30" name="Google Shape;2830;p46"/>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831" name="Google Shape;2831;p46"/>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pic>
        <p:nvPicPr>
          <p:cNvPr id="2832" name="Google Shape;2832;p46"/>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2833" name="Google Shape;2833;p46"/>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2834" name="Google Shape;2834;p46"/>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2835" name="Google Shape;2835;p46"/>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836" name="Google Shape;2836;p46"/>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37" name="Google Shape;2837;p46"/>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38" name="Google Shape;2838;p46"/>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839" name="Google Shape;2839;p46"/>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0" name="Google Shape;2840;p46"/>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1" name="Google Shape;2841;p46"/>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842" name="Google Shape;2842;p46"/>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3" name="Google Shape;2843;p46"/>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4" name="Google Shape;2844;p46"/>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845" name="Google Shape;2845;p46"/>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6" name="Google Shape;2846;p46"/>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847" name="Google Shape;2847;p46"/>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2848" name="Google Shape;2848;p46"/>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49" name="Google Shape;2849;p46"/>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50" name="Google Shape;2850;p46"/>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51" name="Google Shape;2851;p46"/>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52" name="Google Shape;2852;p46"/>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53" name="Google Shape;2853;p46"/>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54" name="Google Shape;2854;p46"/>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55" name="Google Shape;2855;p46"/>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56" name="Google Shape;2856;p46"/>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57" name="Google Shape;2857;p46"/>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58" name="Google Shape;2858;p46"/>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pic>
        <p:nvPicPr>
          <p:cNvPr id="2863" name="Google Shape;2863;p47"/>
          <p:cNvPicPr preferRelativeResize="0"/>
          <p:nvPr/>
        </p:nvPicPr>
        <p:blipFill>
          <a:blip r:embed="rId3">
            <a:alphaModFix/>
          </a:blip>
          <a:stretch>
            <a:fillRect/>
          </a:stretch>
        </p:blipFill>
        <p:spPr>
          <a:xfrm>
            <a:off x="-155525" y="309250"/>
            <a:ext cx="9144001" cy="48342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3048" name="Google Shape;3048;p5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3060" name="Google Shape;3060;p5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621" name="Google Shape;3621;p5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866" name="Google Shape;3866;p6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978" name="Google Shape;3978;p6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4260" name="Google Shape;4260;p62"/>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2"/>
        <p:cNvGrpSpPr/>
        <p:nvPr/>
      </p:nvGrpSpPr>
      <p:grpSpPr>
        <a:xfrm>
          <a:off x="0" y="0"/>
          <a:ext cx="0" cy="0"/>
          <a:chOff x="0" y="0"/>
          <a:chExt cx="0" cy="0"/>
        </a:xfrm>
      </p:grpSpPr>
      <p:sp>
        <p:nvSpPr>
          <p:cNvPr id="8023" name="Google Shape;8023;p85"/>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024" name="Google Shape;8024;p85"/>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25" name="Google Shape;8025;p85"/>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26" name="Google Shape;8026;p85"/>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027" name="Google Shape;8027;p85"/>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028" name="Google Shape;8028;p85"/>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9" name="Google Shape;8029;p85"/>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0" name="Google Shape;8030;p85"/>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1" name="Google Shape;8031;p85"/>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2" name="Google Shape;8032;p85"/>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3" name="Google Shape;8033;p85"/>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4" name="Google Shape;8034;p85"/>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8035" name="Google Shape;8035;p85"/>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6" name="Google Shape;8036;p85"/>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037" name="Google Shape;8037;p85"/>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
        <p:nvSpPr>
          <p:cNvPr id="8048" name="Google Shape;8048;p85"/>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050" name="Google Shape;8050;p85"/>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052" name="Google Shape;8052;p85"/>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3" name="Google Shape;8053;p85"/>
          <p:cNvPicPr preferRelativeResize="0"/>
          <p:nvPr/>
        </p:nvPicPr>
        <p:blipFill>
          <a:blip r:embed="rId3">
            <a:alphaModFix/>
          </a:blip>
          <a:stretch>
            <a:fillRect/>
          </a:stretch>
        </p:blipFill>
        <p:spPr>
          <a:xfrm>
            <a:off x="3724163" y="566500"/>
            <a:ext cx="1082759" cy="1073976"/>
          </a:xfrm>
          <a:prstGeom prst="rect">
            <a:avLst/>
          </a:prstGeom>
          <a:noFill/>
          <a:ln>
            <a:noFill/>
          </a:ln>
        </p:spPr>
      </p:pic>
      <p:pic>
        <p:nvPicPr>
          <p:cNvPr id="8054" name="Google Shape;8054;p85"/>
          <p:cNvPicPr preferRelativeResize="0"/>
          <p:nvPr/>
        </p:nvPicPr>
        <p:blipFill>
          <a:blip r:embed="rId4">
            <a:alphaModFix/>
          </a:blip>
          <a:stretch>
            <a:fillRect/>
          </a:stretch>
        </p:blipFill>
        <p:spPr>
          <a:xfrm>
            <a:off x="4304050" y="1109113"/>
            <a:ext cx="705284" cy="691225"/>
          </a:xfrm>
          <a:prstGeom prst="rect">
            <a:avLst/>
          </a:prstGeom>
          <a:noFill/>
          <a:ln>
            <a:noFill/>
          </a:ln>
        </p:spPr>
      </p:pic>
      <p:sp>
        <p:nvSpPr>
          <p:cNvPr id="8055" name="Google Shape;8055;p85"/>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6" name="Google Shape;8056;p85"/>
          <p:cNvPicPr preferRelativeResize="0"/>
          <p:nvPr/>
        </p:nvPicPr>
        <p:blipFill>
          <a:blip r:embed="rId5">
            <a:alphaModFix/>
          </a:blip>
          <a:stretch>
            <a:fillRect/>
          </a:stretch>
        </p:blipFill>
        <p:spPr>
          <a:xfrm>
            <a:off x="3793545" y="1800330"/>
            <a:ext cx="1027481" cy="893629"/>
          </a:xfrm>
          <a:prstGeom prst="rect">
            <a:avLst/>
          </a:prstGeom>
          <a:noFill/>
          <a:ln>
            <a:noFill/>
          </a:ln>
        </p:spPr>
      </p:pic>
      <p:pic>
        <p:nvPicPr>
          <p:cNvPr id="8057" name="Google Shape;8057;p85"/>
          <p:cNvPicPr preferRelativeResize="0"/>
          <p:nvPr/>
        </p:nvPicPr>
        <p:blipFill>
          <a:blip r:embed="rId6">
            <a:alphaModFix/>
          </a:blip>
          <a:stretch>
            <a:fillRect/>
          </a:stretch>
        </p:blipFill>
        <p:spPr>
          <a:xfrm>
            <a:off x="4289998" y="2230988"/>
            <a:ext cx="694697" cy="643318"/>
          </a:xfrm>
          <a:prstGeom prst="rect">
            <a:avLst/>
          </a:prstGeom>
          <a:noFill/>
          <a:ln>
            <a:noFill/>
          </a:ln>
        </p:spPr>
      </p:pic>
      <p:sp>
        <p:nvSpPr>
          <p:cNvPr id="8058" name="Google Shape;8058;p85"/>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9" name="Google Shape;8059;p85"/>
          <p:cNvPicPr preferRelativeResize="0"/>
          <p:nvPr/>
        </p:nvPicPr>
        <p:blipFill>
          <a:blip r:embed="rId7">
            <a:alphaModFix/>
          </a:blip>
          <a:stretch>
            <a:fillRect/>
          </a:stretch>
        </p:blipFill>
        <p:spPr>
          <a:xfrm>
            <a:off x="3847745" y="2929851"/>
            <a:ext cx="1082751" cy="1067037"/>
          </a:xfrm>
          <a:prstGeom prst="rect">
            <a:avLst/>
          </a:prstGeom>
          <a:noFill/>
          <a:ln>
            <a:noFill/>
          </a:ln>
        </p:spPr>
      </p:pic>
      <p:sp>
        <p:nvSpPr>
          <p:cNvPr id="8060" name="Google Shape;8060;p85"/>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61" name="Google Shape;8061;p85"/>
          <p:cNvPicPr preferRelativeResize="0"/>
          <p:nvPr/>
        </p:nvPicPr>
        <p:blipFill>
          <a:blip r:embed="rId8">
            <a:alphaModFix/>
          </a:blip>
          <a:stretch>
            <a:fillRect/>
          </a:stretch>
        </p:blipFill>
        <p:spPr>
          <a:xfrm>
            <a:off x="5247650" y="1849063"/>
            <a:ext cx="791317" cy="828138"/>
          </a:xfrm>
          <a:prstGeom prst="rect">
            <a:avLst/>
          </a:prstGeom>
          <a:noFill/>
          <a:ln>
            <a:noFill/>
          </a:ln>
        </p:spPr>
      </p:pic>
      <p:pic>
        <p:nvPicPr>
          <p:cNvPr id="8062" name="Google Shape;8062;p85"/>
          <p:cNvPicPr preferRelativeResize="0"/>
          <p:nvPr/>
        </p:nvPicPr>
        <p:blipFill>
          <a:blip r:embed="rId9">
            <a:alphaModFix/>
          </a:blip>
          <a:stretch>
            <a:fillRect/>
          </a:stretch>
        </p:blipFill>
        <p:spPr>
          <a:xfrm>
            <a:off x="5540883" y="2157437"/>
            <a:ext cx="624167" cy="639726"/>
          </a:xfrm>
          <a:prstGeom prst="rect">
            <a:avLst/>
          </a:prstGeom>
          <a:noFill/>
          <a:ln>
            <a:noFill/>
          </a:ln>
        </p:spPr>
      </p:pic>
      <p:sp>
        <p:nvSpPr>
          <p:cNvPr id="8063" name="Google Shape;8063;p85"/>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4" name="Google Shape;8064;p85"/>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5" name="Google Shape;8065;p85"/>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7" name="Google Shape;8067;p85"/>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68" name="Google Shape;8068;p85"/>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9" name="Google Shape;8069;p85"/>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0" name="Google Shape;8070;p85"/>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1" name="Google Shape;8071;p85"/>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2" name="Google Shape;8072;p85"/>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3" name="Google Shape;8073;p85"/>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4" name="Google Shape;8074;p85"/>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5" name="Google Shape;8075;p85"/>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6" name="Google Shape;8076;p85"/>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7" name="Google Shape;8077;p85"/>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8" name="Google Shape;8078;p85"/>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9" name="Google Shape;8079;p85"/>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0" name="Google Shape;8080;p85"/>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1" name="Google Shape;8081;p85"/>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2" name="Google Shape;8082;p85"/>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3" name="Google Shape;8083;p85"/>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4" name="Google Shape;8084;p85"/>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Spectral-Temporal Feature Learning</a:t>
            </a:r>
            <a:endParaRPr sz="1200">
              <a:latin typeface="Times New Roman"/>
              <a:ea typeface="Times New Roman"/>
              <a:cs typeface="Times New Roman"/>
              <a:sym typeface="Times New Roman"/>
            </a:endParaRPr>
          </a:p>
        </p:txBody>
      </p:sp>
      <p:sp>
        <p:nvSpPr>
          <p:cNvPr id="8086" name="Google Shape;8086;p85"/>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087" name="Google Shape;8087;p85"/>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89" name="Google Shape;8089;p85"/>
          <p:cNvCxnSpPr>
            <a:stCxn id="8088" idx="1"/>
            <a:endCxn id="8088"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090" name="Google Shape;8090;p85"/>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8091" name="Google Shape;8091;p85"/>
          <p:cNvPicPr preferRelativeResize="0"/>
          <p:nvPr/>
        </p:nvPicPr>
        <p:blipFill>
          <a:blip r:embed="rId10">
            <a:alphaModFix/>
          </a:blip>
          <a:stretch>
            <a:fillRect/>
          </a:stretch>
        </p:blipFill>
        <p:spPr>
          <a:xfrm>
            <a:off x="2024611" y="1241904"/>
            <a:ext cx="1478418" cy="2315065"/>
          </a:xfrm>
          <a:prstGeom prst="rect">
            <a:avLst/>
          </a:prstGeom>
          <a:noFill/>
          <a:ln>
            <a:noFill/>
          </a:ln>
        </p:spPr>
      </p:pic>
      <p:cxnSp>
        <p:nvCxnSpPr>
          <p:cNvPr id="8092" name="Google Shape;8092;p85"/>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8093" name="Google Shape;8093;p85"/>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Alph</a:t>
            </a:r>
            <a:endParaRPr sz="700" b="1">
              <a:latin typeface="Times New Roman"/>
              <a:ea typeface="Times New Roman"/>
              <a:cs typeface="Times New Roman"/>
              <a:sym typeface="Times New Roman"/>
            </a:endParaRPr>
          </a:p>
        </p:txBody>
      </p:sp>
      <p:sp>
        <p:nvSpPr>
          <p:cNvPr id="8096" name="Google Shape;8096;p85"/>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Beta</a:t>
            </a:r>
            <a:endParaRPr sz="700" b="1">
              <a:latin typeface="Times New Roman"/>
              <a:ea typeface="Times New Roman"/>
              <a:cs typeface="Times New Roman"/>
              <a:sym typeface="Times New Roman"/>
            </a:endParaRPr>
          </a:p>
        </p:txBody>
      </p:sp>
      <p:cxnSp>
        <p:nvCxnSpPr>
          <p:cNvPr id="8098" name="Google Shape;8098;p85"/>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099" name="Google Shape;8099;p85"/>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100" name="Google Shape;8100;p85"/>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8101" name="Google Shape;8101;p85"/>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2" name="Google Shape;8102;p85"/>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3" name="Google Shape;8103;p85"/>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4" name="Google Shape;8104;p85"/>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5" name="Google Shape;8105;p85"/>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6" name="Google Shape;8106;p85"/>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7" name="Google Shape;8107;p85"/>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8" name="Google Shape;8108;p85"/>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12"/>
        <p:cNvGrpSpPr/>
        <p:nvPr/>
      </p:nvGrpSpPr>
      <p:grpSpPr>
        <a:xfrm>
          <a:off x="0" y="0"/>
          <a:ext cx="0" cy="0"/>
          <a:chOff x="0" y="0"/>
          <a:chExt cx="0" cy="0"/>
        </a:xfrm>
      </p:grpSpPr>
      <p:pic>
        <p:nvPicPr>
          <p:cNvPr id="8113" name="Google Shape;8113;p86"/>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8114" name="Google Shape;8114;p86"/>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8115" name="Google Shape;8115;p86"/>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116" name="Google Shape;8116;p86"/>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117" name="Google Shape;8117;p86"/>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8" name="Google Shape;8118;p86"/>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9" name="Google Shape;8119;p86"/>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0" name="Google Shape;8120;p86"/>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1" name="Google Shape;8121;p86"/>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2" name="Google Shape;8122;p86"/>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3" name="Google Shape;8123;p86"/>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8124" name="Google Shape;8124;p86"/>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5" name="Google Shape;8125;p86"/>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126" name="Google Shape;8126;p86"/>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127" name="Google Shape;8127;p86"/>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6"/>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6"/>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a:ea typeface="Times New Roman"/>
              <a:cs typeface="Times New Roman"/>
              <a:sym typeface="Times New Roman"/>
            </a:endParaRPr>
          </a:p>
        </p:txBody>
      </p:sp>
      <p:sp>
        <p:nvSpPr>
          <p:cNvPr id="8138" name="Google Shape;8138;p86"/>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40" name="Google Shape;8140;p86"/>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142" name="Google Shape;8142;p86"/>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3" name="Google Shape;8143;p86"/>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8144" name="Google Shape;8144;p86"/>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8145" name="Google Shape;8145;p86"/>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6" name="Google Shape;8146;p86"/>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8147" name="Google Shape;8147;p86"/>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8148" name="Google Shape;8148;p86"/>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9" name="Google Shape;8149;p86"/>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8150" name="Google Shape;8150;p86"/>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1" name="Google Shape;8151;p86"/>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8152" name="Google Shape;8152;p86"/>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8153" name="Google Shape;8153;p86"/>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4" name="Google Shape;8154;p86"/>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5" name="Google Shape;8155;p86"/>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7" name="Google Shape;8157;p86"/>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58" name="Google Shape;8158;p86"/>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9" name="Google Shape;8159;p86"/>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0" name="Google Shape;8160;p86"/>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1" name="Google Shape;8161;p86"/>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2" name="Google Shape;8162;p86"/>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3" name="Google Shape;8163;p86"/>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4" name="Google Shape;8164;p86"/>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5" name="Google Shape;8165;p86"/>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6" name="Google Shape;8166;p86"/>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7" name="Google Shape;8167;p86"/>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8" name="Google Shape;8168;p86"/>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9" name="Google Shape;8169;p86"/>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0" name="Google Shape;8170;p86"/>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1" name="Google Shape;8171;p86"/>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2" name="Google Shape;8172;p86"/>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3" name="Google Shape;8173;p86"/>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4" name="Google Shape;8174;p86"/>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5" name="Google Shape;8175;p86"/>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6" name="Google Shape;8176;p86"/>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8179" name="Google Shape;8179;p86"/>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180" name="Google Shape;8180;p86"/>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2" name="Google Shape;8182;p86"/>
          <p:cNvCxnSpPr>
            <a:stCxn id="8181" idx="1"/>
            <a:endCxn id="8181"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183" name="Google Shape;8183;p86"/>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8184" name="Google Shape;8184;p86"/>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8185" name="Google Shape;8185;p86"/>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8186" name="Google Shape;8186;p86"/>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8188" name="Google Shape;8188;p86"/>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90" name="Google Shape;8190;p86"/>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8192" name="Google Shape;8192;p86"/>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3" name="Google Shape;8193;p86"/>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8194" name="Google Shape;8194;p86"/>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8195" name="Google Shape;8195;p86"/>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6" name="Google Shape;8196;p86"/>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7" name="Google Shape;8197;p86"/>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8198" name="Google Shape;8198;p86"/>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8199" name="Google Shape;8199;p86"/>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8200" name="Google Shape;8200;p86"/>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202" name="Google Shape;8202;p86"/>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8203" name="Google Shape;8203;p86"/>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05" name="Google Shape;8205;p86"/>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8206" name="Google Shape;8206;p86"/>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8207" name="Google Shape;8207;p86"/>
          <p:cNvCxnSpPr>
            <a:endCxn id="8208"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8208" name="Google Shape;8208;p86"/>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2"/>
        <p:cNvGrpSpPr/>
        <p:nvPr/>
      </p:nvGrpSpPr>
      <p:grpSpPr>
        <a:xfrm>
          <a:off x="0" y="0"/>
          <a:ext cx="0" cy="0"/>
          <a:chOff x="0" y="0"/>
          <a:chExt cx="0" cy="0"/>
        </a:xfrm>
      </p:grpSpPr>
      <p:sp>
        <p:nvSpPr>
          <p:cNvPr id="8213" name="Google Shape;8213;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4" name="Google Shape;8214;p87"/>
          <p:cNvCxnSpPr>
            <a:stCxn id="8213" idx="1"/>
            <a:endCxn id="8213"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5" name="Google Shape;8215;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6" name="Google Shape;8216;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17" name="Google Shape;8217;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21"/>
        <p:cNvGrpSpPr/>
        <p:nvPr/>
      </p:nvGrpSpPr>
      <p:grpSpPr>
        <a:xfrm>
          <a:off x="0" y="0"/>
          <a:ext cx="0" cy="0"/>
          <a:chOff x="0" y="0"/>
          <a:chExt cx="0" cy="0"/>
        </a:xfrm>
      </p:grpSpPr>
      <p:pic>
        <p:nvPicPr>
          <p:cNvPr id="8222" name="Google Shape;8222;p88"/>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8223" name="Google Shape;8223;p88"/>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224" name="Google Shape;8224;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5" name="Google Shape;8225;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6" name="Google Shape;8226;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7" name="Google Shape;8227;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8" name="Google Shape;8228;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9" name="Google Shape;8229;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0" name="Google Shape;8230;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1" name="Google Shape;8231;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2" name="Google Shape;8232;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3" name="Google Shape;8233;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4" name="Google Shape;8234;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5" name="Google Shape;8235;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6" name="Google Shape;8236;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7" name="Google Shape;8237;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8" name="Google Shape;8238;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9" name="Google Shape;8239;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0" name="Google Shape;8240;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1" name="Google Shape;8241;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2" name="Google Shape;8242;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3" name="Google Shape;8243;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47"/>
        <p:cNvGrpSpPr/>
        <p:nvPr/>
      </p:nvGrpSpPr>
      <p:grpSpPr>
        <a:xfrm>
          <a:off x="0" y="0"/>
          <a:ext cx="0" cy="0"/>
          <a:chOff x="0" y="0"/>
          <a:chExt cx="0" cy="0"/>
        </a:xfrm>
      </p:grpSpPr>
      <p:pic>
        <p:nvPicPr>
          <p:cNvPr id="8248" name="Google Shape;8248;p89"/>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249" name="Google Shape;8249;p89"/>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3"/>
        <p:cNvGrpSpPr/>
        <p:nvPr/>
      </p:nvGrpSpPr>
      <p:grpSpPr>
        <a:xfrm>
          <a:off x="0" y="0"/>
          <a:ext cx="0" cy="0"/>
          <a:chOff x="0" y="0"/>
          <a:chExt cx="0" cy="0"/>
        </a:xfrm>
      </p:grpSpPr>
      <p:pic>
        <p:nvPicPr>
          <p:cNvPr id="8254" name="Google Shape;8254;p90"/>
          <p:cNvPicPr preferRelativeResize="0"/>
          <p:nvPr/>
        </p:nvPicPr>
        <p:blipFill>
          <a:blip r:embed="rId3">
            <a:alphaModFix/>
          </a:blip>
          <a:stretch>
            <a:fillRect/>
          </a:stretch>
        </p:blipFill>
        <p:spPr>
          <a:xfrm>
            <a:off x="2394850" y="395450"/>
            <a:ext cx="3562350" cy="3600450"/>
          </a:xfrm>
          <a:prstGeom prst="rect">
            <a:avLst/>
          </a:prstGeom>
          <a:noFill/>
          <a:ln>
            <a:noFill/>
          </a:ln>
        </p:spPr>
      </p:pic>
      <p:pic>
        <p:nvPicPr>
          <p:cNvPr id="8255" name="Google Shape;8255;p90"/>
          <p:cNvPicPr preferRelativeResize="0"/>
          <p:nvPr/>
        </p:nvPicPr>
        <p:blipFill>
          <a:blip r:embed="rId4">
            <a:alphaModFix/>
          </a:blip>
          <a:stretch>
            <a:fillRect/>
          </a:stretch>
        </p:blipFill>
        <p:spPr>
          <a:xfrm>
            <a:off x="3714925" y="1736150"/>
            <a:ext cx="2809875"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9"/>
        <p:cNvGrpSpPr/>
        <p:nvPr/>
      </p:nvGrpSpPr>
      <p:grpSpPr>
        <a:xfrm>
          <a:off x="0" y="0"/>
          <a:ext cx="0" cy="0"/>
          <a:chOff x="0" y="0"/>
          <a:chExt cx="0" cy="0"/>
        </a:xfrm>
      </p:grpSpPr>
      <p:pic>
        <p:nvPicPr>
          <p:cNvPr id="8260" name="Google Shape;8260;p91"/>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64"/>
        <p:cNvGrpSpPr/>
        <p:nvPr/>
      </p:nvGrpSpPr>
      <p:grpSpPr>
        <a:xfrm>
          <a:off x="0" y="0"/>
          <a:ext cx="0" cy="0"/>
          <a:chOff x="0" y="0"/>
          <a:chExt cx="0" cy="0"/>
        </a:xfrm>
      </p:grpSpPr>
      <p:cxnSp>
        <p:nvCxnSpPr>
          <p:cNvPr id="8265" name="Google Shape;8265;p92"/>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266" name="Google Shape;8266;p92"/>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67" name="Google Shape;8267;p92"/>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68" name="Google Shape;8268;p92"/>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269" name="Google Shape;8269;p92"/>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270" name="Google Shape;8270;p92"/>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271" name="Google Shape;8271;p92"/>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272" name="Google Shape;8272;p92"/>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273" name="Google Shape;8273;p92"/>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274" name="Google Shape;8274;p92"/>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2"/>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2"/>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2"/>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92"/>
          <p:cNvCxnSpPr>
            <a:endCxn id="8279"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279" name="Google Shape;8279;p92"/>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280" name="Google Shape;8280;p92"/>
          <p:cNvCxnSpPr>
            <a:endCxn id="8281"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281" name="Google Shape;8281;p92"/>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282" name="Google Shape;8282;p92"/>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2"/>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2"/>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5" name="Google Shape;8285;p92"/>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86" name="Google Shape;8286;p92"/>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87" name="Google Shape;8287;p92"/>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288" name="Google Shape;8288;p92"/>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289" name="Google Shape;8289;p92"/>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E0E"/>
                </a:solidFill>
                <a:latin typeface="Times New Roman"/>
                <a:ea typeface="Times New Roman"/>
                <a:cs typeface="Times New Roman"/>
                <a:sym typeface="Times New Roman"/>
              </a:rPr>
              <a:t>…</a:t>
            </a:r>
            <a:endParaRPr sz="1700" b="1">
              <a:solidFill>
                <a:srgbClr val="FF0E0E"/>
              </a:solidFill>
              <a:latin typeface="Times New Roman"/>
              <a:ea typeface="Times New Roman"/>
              <a:cs typeface="Times New Roman"/>
              <a:sym typeface="Times New Roman"/>
            </a:endParaRPr>
          </a:p>
        </p:txBody>
      </p:sp>
      <p:sp>
        <p:nvSpPr>
          <p:cNvPr id="8290" name="Google Shape;8290;p92"/>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8291" name="Google Shape;8291;p92"/>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8292" name="Google Shape;8292;p92"/>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8293" name="Google Shape;8293;p92"/>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8294" name="Google Shape;8294;p92"/>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95" name="Google Shape;8295;p92"/>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99"/>
        <p:cNvGrpSpPr/>
        <p:nvPr/>
      </p:nvGrpSpPr>
      <p:grpSpPr>
        <a:xfrm>
          <a:off x="0" y="0"/>
          <a:ext cx="0" cy="0"/>
          <a:chOff x="0" y="0"/>
          <a:chExt cx="0" cy="0"/>
        </a:xfrm>
      </p:grpSpPr>
      <p:cxnSp>
        <p:nvCxnSpPr>
          <p:cNvPr id="8300" name="Google Shape;8300;p93"/>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01" name="Google Shape;8301;p93"/>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2" name="Google Shape;8302;p93"/>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3" name="Google Shape;8303;p93"/>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4" name="Google Shape;8304;p93"/>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05" name="Google Shape;8305;p93"/>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06" name="Google Shape;8306;p93"/>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07" name="Google Shape;8307;p93"/>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08" name="Google Shape;8308;p93"/>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09" name="Google Shape;8309;p93"/>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8310" name="Google Shape;8310;p93"/>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8311" name="Google Shape;8311;p93"/>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8312" name="Google Shape;8312;p93"/>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8313" name="Google Shape;8313;p93"/>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sp>
        <p:nvSpPr>
          <p:cNvPr id="8314" name="Google Shape;8314;p93"/>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15" name="Google Shape;8315;p93"/>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3"/>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3"/>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3"/>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9" name="Google Shape;8319;p93"/>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8320" name="Google Shape;8320;p93"/>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8321" name="Google Shape;8321;p93"/>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8322" name="Google Shape;8322;p93"/>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26"/>
        <p:cNvGrpSpPr/>
        <p:nvPr/>
      </p:nvGrpSpPr>
      <p:grpSpPr>
        <a:xfrm>
          <a:off x="0" y="0"/>
          <a:ext cx="0" cy="0"/>
          <a:chOff x="0" y="0"/>
          <a:chExt cx="0" cy="0"/>
        </a:xfrm>
      </p:grpSpPr>
      <p:cxnSp>
        <p:nvCxnSpPr>
          <p:cNvPr id="8327" name="Google Shape;8327;p94"/>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328" name="Google Shape;8328;p94"/>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29" name="Google Shape;8329;p94"/>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30" name="Google Shape;8330;p94"/>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331" name="Google Shape;8331;p94"/>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332" name="Google Shape;8332;p94"/>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333" name="Google Shape;8333;p94"/>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334" name="Google Shape;8334;p94"/>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35" name="Google Shape;8335;p94"/>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336" name="Google Shape;8336;p94"/>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0" name="Google Shape;8340;p94"/>
          <p:cNvCxnSpPr>
            <a:endCxn id="8341"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341" name="Google Shape;8341;p94"/>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42" name="Google Shape;8342;p94"/>
          <p:cNvCxnSpPr>
            <a:endCxn id="8343"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343" name="Google Shape;8343;p94"/>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44" name="Google Shape;8344;p94"/>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7" name="Google Shape;8347;p94"/>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48" name="Google Shape;8348;p94"/>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49" name="Google Shape;8349;p94"/>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50" name="Google Shape;8350;p94"/>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351" name="Google Shape;8351;p94"/>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Times New Roman"/>
                <a:ea typeface="Times New Roman"/>
                <a:cs typeface="Times New Roman"/>
                <a:sym typeface="Times New Roman"/>
              </a:rPr>
              <a:t>…</a:t>
            </a:r>
            <a:endParaRPr sz="1700" b="1">
              <a:solidFill>
                <a:srgbClr val="0000FF"/>
              </a:solidFill>
              <a:latin typeface="Times New Roman"/>
              <a:ea typeface="Times New Roman"/>
              <a:cs typeface="Times New Roman"/>
              <a:sym typeface="Times New Roman"/>
            </a:endParaRPr>
          </a:p>
        </p:txBody>
      </p:sp>
      <p:sp>
        <p:nvSpPr>
          <p:cNvPr id="8352" name="Google Shape;8352;p94"/>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8353" name="Google Shape;8353;p94"/>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8354" name="Google Shape;8354;p94"/>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55" name="Google Shape;8355;p94"/>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cxnSp>
        <p:nvCxnSpPr>
          <p:cNvPr id="8356" name="Google Shape;8356;p94"/>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8357" name="Google Shape;8357;p94"/>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61"/>
        <p:cNvGrpSpPr/>
        <p:nvPr/>
      </p:nvGrpSpPr>
      <p:grpSpPr>
        <a:xfrm>
          <a:off x="0" y="0"/>
          <a:ext cx="0" cy="0"/>
          <a:chOff x="0" y="0"/>
          <a:chExt cx="0" cy="0"/>
        </a:xfrm>
      </p:grpSpPr>
      <p:cxnSp>
        <p:nvCxnSpPr>
          <p:cNvPr id="8362" name="Google Shape;8362;p95"/>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63" name="Google Shape;8363;p95"/>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4" name="Google Shape;8364;p95"/>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5" name="Google Shape;8365;p95"/>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6" name="Google Shape;8366;p95"/>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67" name="Google Shape;8367;p95"/>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68" name="Google Shape;8368;p95"/>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69" name="Google Shape;8369;p95"/>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70" name="Google Shape;8370;p95"/>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71" name="Google Shape;8371;p95"/>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72" name="Google Shape;8372;p95"/>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73" name="Google Shape;8373;p95"/>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Medium Pain</a:t>
            </a:r>
            <a:endParaRPr sz="1200" b="1">
              <a:latin typeface="Times New Roman"/>
              <a:ea typeface="Times New Roman"/>
              <a:cs typeface="Times New Roman"/>
              <a:sym typeface="Times New Roman"/>
            </a:endParaRPr>
          </a:p>
        </p:txBody>
      </p:sp>
      <p:sp>
        <p:nvSpPr>
          <p:cNvPr id="8374" name="Google Shape;8374;p95"/>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p>
        </p:txBody>
      </p:sp>
      <p:sp>
        <p:nvSpPr>
          <p:cNvPr id="8375" name="Google Shape;8375;p95"/>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76" name="Google Shape;8376;p95"/>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5"/>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5"/>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5"/>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0" name="Google Shape;8380;p95"/>
          <p:cNvCxnSpPr>
            <a:endCxn id="8381"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8381" name="Google Shape;8381;p95"/>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82" name="Google Shape;8382;p95"/>
          <p:cNvCxnSpPr>
            <a:endCxn id="8383"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8383" name="Google Shape;8383;p95"/>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84" name="Google Shape;8384;p95"/>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5"/>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5"/>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90"/>
        <p:cNvGrpSpPr/>
        <p:nvPr/>
      </p:nvGrpSpPr>
      <p:grpSpPr>
        <a:xfrm>
          <a:off x="0" y="0"/>
          <a:ext cx="0" cy="0"/>
          <a:chOff x="0" y="0"/>
          <a:chExt cx="0" cy="0"/>
        </a:xfrm>
      </p:grpSpPr>
      <p:sp>
        <p:nvSpPr>
          <p:cNvPr id="8391" name="Google Shape;8391;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4" name="Google Shape;8394;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5" name="Google Shape;8395;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8396" name="Google Shape;8396;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7" name="Google Shape;8397;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398" name="Google Shape;8398;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9" name="Google Shape;8399;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8400" name="Google Shape;8400;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1" name="Google Shape;8401;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2" name="Google Shape;8402;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3" name="Google Shape;8403;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8404" name="Google Shape;8404;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5" name="Google Shape;8405;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6" name="Google Shape;8406;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07" name="Google Shape;8407;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8408" name="Google Shape;8408;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9" name="Google Shape;8409;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8410" name="Google Shape;8410;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8411" name="Google Shape;8411;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8412" name="Google Shape;8412;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8413" name="Google Shape;8413;p96"/>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414" name="Google Shape;8414;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18"/>
        <p:cNvGrpSpPr/>
        <p:nvPr/>
      </p:nvGrpSpPr>
      <p:grpSpPr>
        <a:xfrm>
          <a:off x="0" y="0"/>
          <a:ext cx="0" cy="0"/>
          <a:chOff x="0" y="0"/>
          <a:chExt cx="0" cy="0"/>
        </a:xfrm>
      </p:grpSpPr>
      <p:sp>
        <p:nvSpPr>
          <p:cNvPr id="8419" name="Google Shape;8419;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0" name="Google Shape;8420;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1" name="Google Shape;8421;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2" name="Google Shape;8422;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3" name="Google Shape;8423;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4" name="Google Shape;8424;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25" name="Google Shape;8425;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6" name="Google Shape;8426;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7" name="Google Shape;8427;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8" name="Google Shape;8428;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29" name="Google Shape;8429;p97"/>
          <p:cNvCxnSpPr>
            <a:stCxn id="8419" idx="0"/>
            <a:endCxn id="8421"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0" name="Google Shape;8430;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1" name="Google Shape;8431;p97"/>
          <p:cNvCxnSpPr>
            <a:stCxn id="8420" idx="0"/>
            <a:endCxn id="8423"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2" name="Google Shape;8432;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3" name="Google Shape;8433;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4" name="Google Shape;8434;p97"/>
          <p:cNvCxnSpPr>
            <a:stCxn id="8420" idx="2"/>
            <a:endCxn id="8421"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5" name="Google Shape;8435;p97"/>
          <p:cNvCxnSpPr>
            <a:stCxn id="8423" idx="0"/>
            <a:endCxn id="8422"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6" name="Google Shape;8436;p97"/>
          <p:cNvCxnSpPr>
            <a:stCxn id="8422" idx="0"/>
            <a:endCxn id="8426"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6" idx="0"/>
            <a:endCxn id="8427"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28"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4"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4" idx="0"/>
            <a:endCxn id="8425"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1" name="Google Shape;8441;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442" name="Google Shape;8442;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3" name="Google Shape;8443;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4" name="Google Shape;8444;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5" name="Google Shape;8445;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6" name="Google Shape;8446;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447" name="Google Shape;8447;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48" name="Google Shape;8448;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449" name="Google Shape;8449;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450" name="Google Shape;8450;p97"/>
          <p:cNvCxnSpPr>
            <a:stCxn id="8441" idx="0"/>
            <a:endCxn id="8442"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1" name="Google Shape;8451;p97"/>
          <p:cNvCxnSpPr>
            <a:stCxn id="8442" idx="0"/>
            <a:endCxn id="8444"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2" name="Google Shape;8452;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3" name="Google Shape;8453;p97"/>
          <p:cNvCxnSpPr>
            <a:stCxn id="8443" idx="0"/>
            <a:endCxn id="8445"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4" name="Google Shape;8454;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5" name="Google Shape;8455;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6" name="Google Shape;8456;p97"/>
          <p:cNvCxnSpPr>
            <a:stCxn id="8443" idx="2"/>
            <a:endCxn id="8444"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7" name="Google Shape;8457;p97"/>
          <p:cNvCxnSpPr>
            <a:stCxn id="8445" idx="0"/>
            <a:endCxn id="8458"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46" idx="0"/>
            <a:endCxn id="8449"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49" idx="0"/>
            <a:endCxn id="8448"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1" name="Google Shape;8461;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62" name="Google Shape;8462;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463" name="Google Shape;8463;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464" name="Google Shape;8464;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465" name="Google Shape;8465;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466" name="Google Shape;8466;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467" name="Google Shape;8467;p97"/>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468" name="Google Shape;8468;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469" name="Google Shape;8469;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70" name="Google Shape;8470;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71" name="Google Shape;8471;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72" name="Google Shape;8472;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73" name="Google Shape;8473;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4" name="Google Shape;8474;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5" name="Google Shape;8475;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76" name="Google Shape;8476;p97"/>
          <p:cNvCxnSpPr>
            <a:stCxn id="8468" idx="0"/>
            <a:endCxn id="846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77" name="Google Shape;8477;p97"/>
          <p:cNvCxnSpPr>
            <a:stCxn id="8469" idx="0"/>
            <a:endCxn id="847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78" name="Google Shape;8478;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79" name="Google Shape;8479;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0" name="Google Shape;8480;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1" name="Google Shape;8481;p97"/>
          <p:cNvCxnSpPr>
            <a:stCxn id="8482" idx="2"/>
            <a:endCxn id="847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3" name="Google Shape;8483;p97"/>
          <p:cNvCxnSpPr>
            <a:stCxn id="8471" idx="0"/>
            <a:endCxn id="847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3" idx="0"/>
            <a:endCxn id="847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4" idx="0"/>
            <a:endCxn id="847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5" idx="0"/>
            <a:endCxn id="847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87" name="Google Shape;8487;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88" name="Google Shape;8488;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89" name="Google Shape;8489;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490" name="Google Shape;8490;p97"/>
          <p:cNvCxnSpPr>
            <a:endCxn id="8419"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1" name="Google Shape;8491;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492" name="Google Shape;8492;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3" name="Google Shape;8493;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494" name="Google Shape;8494;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5" name="Google Shape;8495;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96" name="Google Shape;8496;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497" name="Google Shape;8497;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8498" name="Google Shape;8498;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499" name="Google Shape;8499;p97"/>
          <p:cNvCxnSpPr>
            <a:stCxn id="8500" idx="0"/>
            <a:endCxn id="849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1" name="Google Shape;8501;p97"/>
          <p:cNvCxnSpPr>
            <a:stCxn id="849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3" name="Google Shape;8503;p97"/>
          <p:cNvCxnSpPr>
            <a:stCxn id="850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4" name="Google Shape;8504;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5" name="Google Shape;8505;p97"/>
          <p:cNvCxnSpPr>
            <a:stCxn id="8506" idx="0"/>
            <a:endCxn id="850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7" name="Google Shape;8507;p97"/>
          <p:cNvCxnSpPr>
            <a:stCxn id="850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8" name="Google Shape;8508;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9" name="Google Shape;8509;p97"/>
          <p:cNvCxnSpPr>
            <a:stCxn id="850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0" name="Google Shape;8510;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1" name="Google Shape;8511;p97"/>
          <p:cNvCxnSpPr>
            <a:stCxn id="851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2" name="Google Shape;8512;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3" name="Google Shape;8513;p97"/>
          <p:cNvCxnSpPr>
            <a:stCxn id="851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4" name="Google Shape;8514;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15" name="Google Shape;8515;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9"/>
        <p:cNvGrpSpPr/>
        <p:nvPr/>
      </p:nvGrpSpPr>
      <p:grpSpPr>
        <a:xfrm>
          <a:off x="0" y="0"/>
          <a:ext cx="0" cy="0"/>
          <a:chOff x="0" y="0"/>
          <a:chExt cx="0" cy="0"/>
        </a:xfrm>
      </p:grpSpPr>
      <p:sp>
        <p:nvSpPr>
          <p:cNvPr id="8520" name="Google Shape;8520;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1" name="Google Shape;8521;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2" name="Google Shape;8522;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8523" name="Google Shape;8523;p98"/>
          <p:cNvCxnSpPr>
            <a:stCxn id="8524" idx="0"/>
            <a:endCxn id="8525"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26" name="Google Shape;8526;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7" name="Google Shape;8527;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8" name="Google Shape;8528;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9" name="Google Shape;8529;p98"/>
          <p:cNvCxnSpPr>
            <a:stCxn id="8521" idx="2"/>
            <a:endCxn id="8522"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0" name="Google Shape;8530;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531" name="Google Shape;8531;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2" name="Google Shape;8532;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3" name="Google Shape;8533;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4" name="Google Shape;8534;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5" name="Google Shape;8535;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536" name="Google Shape;8536;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37" name="Google Shape;8537;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538" name="Google Shape;8538;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539" name="Google Shape;8539;p98"/>
          <p:cNvCxnSpPr>
            <a:stCxn id="8530" idx="0"/>
            <a:endCxn id="8531"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0" name="Google Shape;8540;p98"/>
          <p:cNvCxnSpPr>
            <a:stCxn id="8531" idx="0"/>
            <a:endCxn id="8533"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1" name="Google Shape;8541;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2" name="Google Shape;8542;p98"/>
          <p:cNvCxnSpPr>
            <a:stCxn id="8532" idx="0"/>
            <a:endCxn id="8534"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3" name="Google Shape;8543;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4" name="Google Shape;8544;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5" name="Google Shape;8545;p98"/>
          <p:cNvCxnSpPr>
            <a:stCxn id="8532" idx="2"/>
            <a:endCxn id="8533"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6" name="Google Shape;8546;p98"/>
          <p:cNvCxnSpPr>
            <a:stCxn id="8534" idx="0"/>
            <a:endCxn id="8547"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35" idx="0"/>
            <a:endCxn id="8538"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8" idx="0"/>
            <a:endCxn id="8537"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0" name="Google Shape;8550;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51" name="Google Shape;8551;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552" name="Google Shape;8552;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553" name="Google Shape;8553;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554" name="Google Shape;8554;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555" name="Google Shape;8555;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556" name="Google Shape;8556;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57" name="Google Shape;8557;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558" name="Google Shape;8558;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59" name="Google Shape;8559;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60" name="Google Shape;8560;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561" name="Google Shape;8561;p98"/>
          <p:cNvCxnSpPr>
            <a:stCxn id="8553" idx="0"/>
            <a:endCxn id="855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2" name="Google Shape;8562;p98"/>
          <p:cNvCxnSpPr>
            <a:stCxn id="8554" idx="0"/>
            <a:endCxn id="855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63" name="Google Shape;8563;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4" name="Google Shape;8564;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5" name="Google Shape;8565;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6" name="Google Shape;8566;p98"/>
          <p:cNvCxnSpPr>
            <a:stCxn id="8567" idx="2"/>
            <a:endCxn id="8555"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8" name="Google Shape;8568;p98"/>
          <p:cNvCxnSpPr>
            <a:stCxn id="8556" idx="0"/>
            <a:endCxn id="8558"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58" idx="0"/>
            <a:endCxn id="8559"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59" idx="0"/>
            <a:endCxn id="8560"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0" idx="0"/>
            <a:endCxn id="8557"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2" name="Google Shape;8572;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73" name="Google Shape;8573;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74" name="Google Shape;8574;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575" name="Google Shape;8575;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76" name="Google Shape;8576;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77" name="Google Shape;8577;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578" name="Google Shape;8578;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79" name="Google Shape;8579;p98"/>
          <p:cNvCxnSpPr>
            <a:stCxn id="8580" idx="0"/>
            <a:endCxn id="857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1" name="Google Shape;8581;p98"/>
          <p:cNvCxnSpPr>
            <a:stCxn id="857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2" name="Google Shape;8582;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3" name="Google Shape;8583;p98"/>
          <p:cNvCxnSpPr>
            <a:stCxn id="858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4" name="Google Shape;8584;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5" name="Google Shape;8585;p98"/>
          <p:cNvCxnSpPr>
            <a:stCxn id="8586" idx="0"/>
            <a:endCxn id="858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7" name="Google Shape;8587;p98"/>
          <p:cNvCxnSpPr>
            <a:stCxn id="858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8" name="Google Shape;8588;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9" name="Google Shape;8589;p98"/>
          <p:cNvCxnSpPr>
            <a:stCxn id="858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0" name="Google Shape;8590;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1" name="Google Shape;8591;p98"/>
          <p:cNvCxnSpPr>
            <a:stCxn id="859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2" name="Google Shape;8592;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3" name="Google Shape;8593;p98"/>
          <p:cNvCxnSpPr>
            <a:stCxn id="859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4" name="Google Shape;8594;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95" name="Google Shape;8595;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96" name="Google Shape;8596;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597" name="Google Shape;8597;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598" name="Google Shape;8598;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8599" name="Google Shape;8599;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8600" name="Google Shape;8600;p98"/>
          <p:cNvCxnSpPr>
            <a:endCxn id="8598"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1" name="Google Shape;8601;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2" name="Google Shape;8602;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8603" name="Google Shape;8603;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8604" name="Google Shape;8604;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8605" name="Google Shape;8605;p98"/>
          <p:cNvCxnSpPr>
            <a:endCxn id="8604"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06" name="Google Shape;8606;p98"/>
          <p:cNvCxnSpPr>
            <a:stCxn id="8603" idx="0"/>
            <a:endCxn id="8604"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24" name="Google Shape;8524;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525" name="Google Shape;8525;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607" name="Google Shape;8607;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8608" name="Google Shape;8608;p98"/>
          <p:cNvCxnSpPr>
            <a:endCxn id="8607"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09" name="Google Shape;8609;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0" name="Google Shape;8610;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1" name="Google Shape;8611;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2" name="Google Shape;8612;p98"/>
          <p:cNvCxnSpPr>
            <a:stCxn id="8604" idx="6"/>
            <a:endCxn id="8524"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13" name="Google Shape;8613;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17"/>
        <p:cNvGrpSpPr/>
        <p:nvPr/>
      </p:nvGrpSpPr>
      <p:grpSpPr>
        <a:xfrm>
          <a:off x="0" y="0"/>
          <a:ext cx="0" cy="0"/>
          <a:chOff x="0" y="0"/>
          <a:chExt cx="0" cy="0"/>
        </a:xfrm>
      </p:grpSpPr>
      <p:sp>
        <p:nvSpPr>
          <p:cNvPr id="8618" name="Google Shape;8618;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619" name="Google Shape;8619;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8620" name="Google Shape;8620;p99"/>
          <p:cNvCxnSpPr>
            <a:stCxn id="8621" idx="0"/>
            <a:endCxn id="8619"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2" name="Google Shape;8622;p99"/>
          <p:cNvCxnSpPr>
            <a:stCxn id="8619" idx="0"/>
            <a:endCxn id="8618"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1" name="Google Shape;8621;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8623" name="Google Shape;8623;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8624" name="Google Shape;8624;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25" name="Google Shape;8625;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6" name="Google Shape;8626;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7" name="Google Shape;8627;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8" name="Google Shape;8628;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9" name="Google Shape;8629;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8630" name="Google Shape;8630;p99"/>
          <p:cNvCxnSpPr>
            <a:stCxn id="8621" idx="2"/>
            <a:endCxn id="8623"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1" name="Google Shape;8631;p99"/>
          <p:cNvCxnSpPr>
            <a:stCxn id="8623" idx="2"/>
            <a:endCxn id="8624"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2" name="Google Shape;8632;p99"/>
          <p:cNvCxnSpPr>
            <a:stCxn id="8633" idx="2"/>
            <a:endCxn id="8625"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4" name="Google Shape;8634;p99"/>
          <p:cNvCxnSpPr>
            <a:stCxn id="8625" idx="2"/>
            <a:endCxn id="8626"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5" name="Google Shape;8635;p99"/>
          <p:cNvCxnSpPr>
            <a:stCxn id="8626" idx="2"/>
            <a:endCxn id="8627"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6" name="Google Shape;8636;p99"/>
          <p:cNvCxnSpPr>
            <a:stCxn id="8627" idx="2"/>
            <a:endCxn id="8628"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7" name="Google Shape;8637;p99"/>
          <p:cNvCxnSpPr>
            <a:stCxn id="8628" idx="2"/>
            <a:endCxn id="8629"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38" name="Google Shape;8638;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33" name="Google Shape;8633;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8639" name="Google Shape;8639;p99"/>
          <p:cNvCxnSpPr>
            <a:stCxn id="8624" idx="2"/>
            <a:endCxn id="8638"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0" name="Google Shape;8640;p99"/>
          <p:cNvCxnSpPr>
            <a:stCxn id="8638" idx="2"/>
            <a:endCxn id="8633"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1" name="Google Shape;8641;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2" name="Google Shape;8642;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3" name="Google Shape;8643;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4" name="Google Shape;8644;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45" name="Google Shape;8645;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8646" name="Google Shape;8646;p99"/>
          <p:cNvCxnSpPr>
            <a:endCxn id="8645"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47" name="Google Shape;8647;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8648" name="Google Shape;8648;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8649" name="Google Shape;8649;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8650" name="Google Shape;8650;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1" name="Google Shape;8651;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8652" name="Google Shape;8652;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3" name="Google Shape;8653;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54" name="Google Shape;8654;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55" name="Google Shape;8655;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56" name="Google Shape;8656;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8657" name="Google Shape;8657;p99"/>
          <p:cNvCxnSpPr>
            <a:stCxn id="8652"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2"/>
        <p:cNvGrpSpPr/>
        <p:nvPr/>
      </p:nvGrpSpPr>
      <p:grpSpPr>
        <a:xfrm>
          <a:off x="0" y="0"/>
          <a:ext cx="0" cy="0"/>
          <a:chOff x="0" y="0"/>
          <a:chExt cx="0" cy="0"/>
        </a:xfrm>
      </p:grpSpPr>
      <p:pic>
        <p:nvPicPr>
          <p:cNvPr id="8663" name="Google Shape;8663;p10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664" name="Google Shape;8664;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665" name="Google Shape;8665;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666" name="Google Shape;8666;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667" name="Google Shape;8667;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68" name="Google Shape;8668;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669" name="Google Shape;8669;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0" name="Google Shape;8670;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1" name="Google Shape;8671;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672" name="Google Shape;8672;p100"/>
          <p:cNvCxnSpPr>
            <a:stCxn id="8664" idx="0"/>
            <a:endCxn id="866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3" name="Google Shape;8673;p100"/>
          <p:cNvCxnSpPr>
            <a:stCxn id="8665" idx="0"/>
            <a:endCxn id="866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74" name="Google Shape;8674;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5" name="Google Shape;8675;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6" name="Google Shape;8676;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7" name="Google Shape;8677;p100"/>
          <p:cNvCxnSpPr>
            <a:stCxn id="8678" idx="2"/>
            <a:endCxn id="8666"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9" name="Google Shape;8679;p100"/>
          <p:cNvCxnSpPr>
            <a:stCxn id="8667" idx="0"/>
            <a:endCxn id="8669"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69" idx="0"/>
            <a:endCxn id="8670"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0" idx="0"/>
            <a:endCxn id="8671"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1" idx="0"/>
            <a:endCxn id="8668"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83" name="Google Shape;8683;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684" name="Google Shape;8684;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685" name="Google Shape;8685;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686" name="Google Shape;8686;p100"/>
          <p:cNvCxnSpPr>
            <a:endCxn id="8687"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88" name="Google Shape;8688;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89" name="Google Shape;8689;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690" name="Google Shape;8690;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1" name="Google Shape;8691;p100"/>
          <p:cNvCxnSpPr>
            <a:stCxn id="8692" idx="0"/>
            <a:endCxn id="8690"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3" name="Google Shape;8693;p100"/>
          <p:cNvCxnSpPr>
            <a:stCxn id="8690"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4" name="Google Shape;8694;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5" name="Google Shape;8695;p100"/>
          <p:cNvCxnSpPr>
            <a:stCxn id="8694"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6" name="Google Shape;8696;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7" name="Google Shape;8697;p100"/>
          <p:cNvCxnSpPr>
            <a:stCxn id="8698" idx="0"/>
            <a:endCxn id="8696"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9" name="Google Shape;8699;p100"/>
          <p:cNvCxnSpPr>
            <a:stCxn id="8696"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0" name="Google Shape;8700;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1" name="Google Shape;8701;p100"/>
          <p:cNvCxnSpPr>
            <a:stCxn id="8700"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2" name="Google Shape;8702;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3" name="Google Shape;8703;p100"/>
          <p:cNvCxnSpPr>
            <a:stCxn id="8702"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4" name="Google Shape;8704;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5" name="Google Shape;8705;p100"/>
          <p:cNvCxnSpPr>
            <a:stCxn id="8704"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6" name="Google Shape;8706;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07" name="Google Shape;8707;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08" name="Google Shape;8708;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09" name="Google Shape;8709;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10" name="Google Shape;8710;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11" name="Google Shape;8711;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12" name="Google Shape;8712;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3" name="Google Shape;8713;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4" name="Google Shape;8714;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15" name="Google Shape;8715;p100"/>
          <p:cNvCxnSpPr>
            <a:stCxn id="8708" idx="0"/>
            <a:endCxn id="8709"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16" name="Google Shape;8716;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7" name="Google Shape;8717;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8" name="Google Shape;8718;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9" name="Google Shape;8719;p100"/>
          <p:cNvCxnSpPr>
            <a:endCxn id="8709"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0" name="Google Shape;8720;p100"/>
          <p:cNvCxnSpPr>
            <a:stCxn id="8710" idx="0"/>
            <a:endCxn id="8712"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1" name="Google Shape;8721;p100"/>
          <p:cNvCxnSpPr>
            <a:stCxn id="8712" idx="0"/>
            <a:endCxn id="8713"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2" name="Google Shape;8722;p100"/>
          <p:cNvCxnSpPr>
            <a:stCxn id="8713" idx="0"/>
            <a:endCxn id="8714"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4" idx="0"/>
            <a:endCxn id="8711"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24" name="Google Shape;8724;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725" name="Google Shape;8725;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726" name="Google Shape;8726;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727" name="Google Shape;8727;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28" name="Google Shape;8728;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729" name="Google Shape;8729;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0" name="Google Shape;8730;p100"/>
          <p:cNvCxnSpPr>
            <a:endCxn id="8729"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1" name="Google Shape;8731;p100"/>
          <p:cNvCxnSpPr>
            <a:stCxn id="8729"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2" name="Google Shape;8732;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3" name="Google Shape;8733;p100"/>
          <p:cNvCxnSpPr>
            <a:stCxn id="8732"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4" name="Google Shape;8734;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5" name="Google Shape;8735;p100"/>
          <p:cNvCxnSpPr>
            <a:endCxn id="8734"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6" name="Google Shape;8736;p100"/>
          <p:cNvCxnSpPr>
            <a:stCxn id="8734"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7" name="Google Shape;8737;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8" name="Google Shape;8738;p100"/>
          <p:cNvCxnSpPr>
            <a:stCxn id="8737"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0" name="Google Shape;8740;p100"/>
          <p:cNvCxnSpPr>
            <a:stCxn id="8739"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2" name="Google Shape;8742;p100"/>
          <p:cNvCxnSpPr>
            <a:stCxn id="8741"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3" name="Google Shape;8743;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44" name="Google Shape;8744;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48"/>
        <p:cNvGrpSpPr/>
        <p:nvPr/>
      </p:nvGrpSpPr>
      <p:grpSpPr>
        <a:xfrm>
          <a:off x="0" y="0"/>
          <a:ext cx="0" cy="0"/>
          <a:chOff x="0" y="0"/>
          <a:chExt cx="0" cy="0"/>
        </a:xfrm>
      </p:grpSpPr>
      <p:sp>
        <p:nvSpPr>
          <p:cNvPr id="8749" name="Google Shape;8749;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0" name="Google Shape;8750;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1" name="Google Shape;8751;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2" name="Google Shape;8752;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3" name="Google Shape;8753;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4" name="Google Shape;8754;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55" name="Google Shape;8755;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6" name="Google Shape;8756;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7" name="Google Shape;8757;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8" name="Google Shape;8758;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59" name="Google Shape;8759;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0" name="Google Shape;8760;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1" name="Google Shape;8761;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2" name="Google Shape;8762;p101"/>
          <p:cNvCxnSpPr>
            <a:endCxn id="8752"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63" name="Google Shape;8763;p101"/>
          <p:cNvCxnSpPr>
            <a:stCxn id="8752" idx="0"/>
            <a:endCxn id="8756"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4" name="Google Shape;8764;p101"/>
          <p:cNvCxnSpPr>
            <a:stCxn id="8756" idx="0"/>
            <a:endCxn id="8757"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5" name="Google Shape;8765;p101"/>
          <p:cNvCxnSpPr>
            <a:stCxn id="8757" idx="0"/>
            <a:endCxn id="8758"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6" name="Google Shape;8766;p101"/>
          <p:cNvCxnSpPr>
            <a:stCxn id="8758" idx="0"/>
            <a:endCxn id="8754"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4" idx="0"/>
            <a:endCxn id="8755"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68" name="Google Shape;8768;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769" name="Google Shape;8769;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770" name="Google Shape;8770;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771" name="Google Shape;8771;p10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772" name="Google Shape;8772;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73" name="Google Shape;8773;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774" name="Google Shape;8774;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76" name="Google Shape;8776;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7" name="Google Shape;8777;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1"/>
        <p:cNvGrpSpPr/>
        <p:nvPr/>
      </p:nvGrpSpPr>
      <p:grpSpPr>
        <a:xfrm>
          <a:off x="0" y="0"/>
          <a:ext cx="0" cy="0"/>
          <a:chOff x="0" y="0"/>
          <a:chExt cx="0" cy="0"/>
        </a:xfrm>
      </p:grpSpPr>
      <p:sp>
        <p:nvSpPr>
          <p:cNvPr id="8782" name="Google Shape;8782;p10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3" name="Google Shape;8783;p10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784" name="Google Shape;8784;p10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785" name="Google Shape;8785;p10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786" name="Google Shape;8786;p10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787" name="Google Shape;8787;p10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788" name="Google Shape;8788;p10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8789" name="Google Shape;8789;p10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790" name="Google Shape;8790;p10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791" name="Google Shape;8791;p10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792" name="Google Shape;8792;p10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793" name="Google Shape;8793;p10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8794" name="Google Shape;8794;p102"/>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8795" name="Google Shape;8795;p10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796" name="Google Shape;8796;p10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797" name="Google Shape;8797;p10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798" name="Google Shape;8798;p10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799" name="Google Shape;8799;p10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00" name="Google Shape;8800;p10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01" name="Google Shape;8801;p10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05"/>
        <p:cNvGrpSpPr/>
        <p:nvPr/>
      </p:nvGrpSpPr>
      <p:grpSpPr>
        <a:xfrm>
          <a:off x="0" y="0"/>
          <a:ext cx="0" cy="0"/>
          <a:chOff x="0" y="0"/>
          <a:chExt cx="0" cy="0"/>
        </a:xfrm>
      </p:grpSpPr>
      <p:sp>
        <p:nvSpPr>
          <p:cNvPr id="8806" name="Google Shape;8806;p10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7" name="Google Shape;8807;p10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808" name="Google Shape;8808;p10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809" name="Google Shape;8809;p10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810" name="Google Shape;8810;p10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811" name="Google Shape;8811;p10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812" name="Google Shape;8812;p10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8813" name="Google Shape;8813;p10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814" name="Google Shape;8814;p10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815" name="Google Shape;8815;p10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816" name="Google Shape;8816;p10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817" name="Google Shape;8817;p10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8818" name="Google Shape;8818;p10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819" name="Google Shape;8819;p10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820" name="Google Shape;8820;p10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821" name="Google Shape;8821;p10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822" name="Google Shape;8822;p10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23" name="Google Shape;8823;p10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24" name="Google Shape;8824;p10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28"/>
        <p:cNvGrpSpPr/>
        <p:nvPr/>
      </p:nvGrpSpPr>
      <p:grpSpPr>
        <a:xfrm>
          <a:off x="0" y="0"/>
          <a:ext cx="0" cy="0"/>
          <a:chOff x="0" y="0"/>
          <a:chExt cx="0" cy="0"/>
        </a:xfrm>
      </p:grpSpPr>
      <p:pic>
        <p:nvPicPr>
          <p:cNvPr id="8829" name="Google Shape;8829;p104"/>
          <p:cNvPicPr preferRelativeResize="0"/>
          <p:nvPr/>
        </p:nvPicPr>
        <p:blipFill>
          <a:blip r:embed="rId3">
            <a:alphaModFix/>
          </a:blip>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33"/>
        <p:cNvGrpSpPr/>
        <p:nvPr/>
      </p:nvGrpSpPr>
      <p:grpSpPr>
        <a:xfrm>
          <a:off x="0" y="0"/>
          <a:ext cx="0" cy="0"/>
          <a:chOff x="0" y="0"/>
          <a:chExt cx="0" cy="0"/>
        </a:xfrm>
      </p:grpSpPr>
      <p:pic>
        <p:nvPicPr>
          <p:cNvPr id="8834" name="Google Shape;8834;p105"/>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8835" name="Google Shape;8835;p10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0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0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0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0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40" name="Google Shape;8840;p10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41" name="Google Shape;8841;p105"/>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45"/>
        <p:cNvGrpSpPr/>
        <p:nvPr/>
      </p:nvGrpSpPr>
      <p:grpSpPr>
        <a:xfrm>
          <a:off x="0" y="0"/>
          <a:ext cx="0" cy="0"/>
          <a:chOff x="0" y="0"/>
          <a:chExt cx="0" cy="0"/>
        </a:xfrm>
      </p:grpSpPr>
      <p:sp>
        <p:nvSpPr>
          <p:cNvPr id="8846" name="Google Shape;8846;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50"/>
        <p:cNvGrpSpPr/>
        <p:nvPr/>
      </p:nvGrpSpPr>
      <p:grpSpPr>
        <a:xfrm>
          <a:off x="0" y="0"/>
          <a:ext cx="0" cy="0"/>
          <a:chOff x="0" y="0"/>
          <a:chExt cx="0" cy="0"/>
        </a:xfrm>
      </p:grpSpPr>
      <p:sp>
        <p:nvSpPr>
          <p:cNvPr id="8851" name="Google Shape;8851;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1" name="Google Shape;8911;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2" name="Google Shape;8912;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13" name="Google Shape;8913;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14" name="Google Shape;8914;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915" name="Google Shape;8915;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16" name="Google Shape;8916;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7" name="Google Shape;8917;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8" name="Google Shape;8918;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19" name="Google Shape;8919;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20" name="Google Shape;8920;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21" name="Google Shape;8921;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2" name="Google Shape;8922;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3" name="Google Shape;8923;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4" name="Google Shape;8924;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5" name="Google Shape;8925;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926" name="Google Shape;8926;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7" name="Google Shape;8927;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928" name="Google Shape;8928;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929" name="Google Shape;8929;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30" name="Google Shape;8930;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931" name="Google Shape;8931;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32" name="Google Shape;8932;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933" name="Google Shape;8933;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4" name="Google Shape;8934;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5" name="Google Shape;8935;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8" name="Google Shape;8938;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39" name="Google Shape;8939;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955" name="Google Shape;8955;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956" name="Google Shape;8956;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957" name="Google Shape;8957;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958" name="Google Shape;8958;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959" name="Google Shape;8959;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960" name="Google Shape;8960;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961" name="Google Shape;8961;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8962" name="Google Shape;8962;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963" name="Google Shape;8963;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74"/>
        <p:cNvGrpSpPr/>
        <p:nvPr/>
      </p:nvGrpSpPr>
      <p:grpSpPr>
        <a:xfrm>
          <a:off x="0" y="0"/>
          <a:ext cx="0" cy="0"/>
          <a:chOff x="0" y="0"/>
          <a:chExt cx="0" cy="0"/>
        </a:xfrm>
      </p:grpSpPr>
      <p:sp>
        <p:nvSpPr>
          <p:cNvPr id="8975" name="Google Shape;8975;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6" name="Google Shape;8976;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7" name="Google Shape;8977;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78" name="Google Shape;8978;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79" name="Google Shape;8979;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80" name="Google Shape;8980;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981" name="Google Shape;8981;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82" name="Google Shape;8982;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3" name="Google Shape;8983;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4" name="Google Shape;8984;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985" name="Google Shape;8985;p108"/>
          <p:cNvCxnSpPr>
            <a:stCxn id="8975" idx="0"/>
            <a:endCxn id="897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6" name="Google Shape;8986;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7" name="Google Shape;8987;p108"/>
          <p:cNvCxnSpPr>
            <a:stCxn id="8976" idx="0"/>
            <a:endCxn id="897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8" name="Google Shape;8988;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9" name="Google Shape;8989;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0" name="Google Shape;8990;p108"/>
          <p:cNvCxnSpPr>
            <a:stCxn id="8976" idx="2"/>
            <a:endCxn id="897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1" name="Google Shape;8991;p108"/>
          <p:cNvCxnSpPr>
            <a:stCxn id="8979" idx="0"/>
            <a:endCxn id="897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2" name="Google Shape;8992;p108"/>
          <p:cNvCxnSpPr>
            <a:stCxn id="8978" idx="0"/>
            <a:endCxn id="898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2" idx="0"/>
            <a:endCxn id="898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0" idx="0"/>
            <a:endCxn id="898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997" name="Google Shape;8997;p108"/>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998" name="Google Shape;8998;p108"/>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999" name="Google Shape;8999;p108"/>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9000" name="Google Shape;9000;p108"/>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1" name="Google Shape;9001;p108"/>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2" name="Google Shape;9002;p108"/>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9003" name="Google Shape;9003;p108"/>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04" name="Google Shape;9004;p108"/>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9005" name="Google Shape;9005;p108"/>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9006" name="Google Shape;9006;p108"/>
          <p:cNvCxnSpPr>
            <a:stCxn id="8997" idx="0"/>
            <a:endCxn id="899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7" name="Google Shape;9007;p108"/>
          <p:cNvCxnSpPr>
            <a:stCxn id="8998" idx="0"/>
            <a:endCxn id="900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8" name="Google Shape;9008;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09" name="Google Shape;9009;p108"/>
          <p:cNvCxnSpPr>
            <a:stCxn id="8999" idx="0"/>
            <a:endCxn id="900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0" name="Google Shape;9010;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1" name="Google Shape;9011;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2" name="Google Shape;9012;p108"/>
          <p:cNvCxnSpPr>
            <a:stCxn id="8999" idx="2"/>
            <a:endCxn id="900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3" name="Google Shape;9013;p108"/>
          <p:cNvCxnSpPr>
            <a:stCxn id="9001" idx="0"/>
            <a:endCxn id="901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2" idx="0"/>
            <a:endCxn id="900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5" idx="0"/>
            <a:endCxn id="900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9017" name="Google Shape;9017;p108"/>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18" name="Google Shape;9018;p108"/>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19" name="Google Shape;9019;p108"/>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9020" name="Google Shape;9020;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21" name="Google Shape;9021;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22" name="Google Shape;9022;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23" name="Google Shape;9023;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9024" name="Google Shape;9024;p10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9025" name="Google Shape;9025;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026" name="Google Shape;9026;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7" name="Google Shape;9027;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8" name="Google Shape;9028;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29" name="Google Shape;9029;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30" name="Google Shape;9030;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31" name="Google Shape;9031;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9032" name="Google Shape;9032;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3" name="Google Shape;9033;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4" name="Google Shape;9034;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035" name="Google Shape;9035;p108"/>
          <p:cNvCxnSpPr>
            <a:stCxn id="9025" idx="0"/>
            <a:endCxn id="90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36" name="Google Shape;9036;p108"/>
          <p:cNvCxnSpPr>
            <a:stCxn id="9026" idx="0"/>
            <a:endCxn id="90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7" name="Google Shape;9037;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38" name="Google Shape;9038;p108"/>
          <p:cNvCxnSpPr>
            <a:stCxn id="9027" idx="0"/>
            <a:endCxn id="90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9" name="Google Shape;9039;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0" name="Google Shape;9040;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1" name="Google Shape;9041;p108"/>
          <p:cNvCxnSpPr>
            <a:stCxn id="9027" idx="2"/>
            <a:endCxn id="90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2" name="Google Shape;9042;p108"/>
          <p:cNvCxnSpPr>
            <a:stCxn id="9030" idx="0"/>
            <a:endCxn id="90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29" idx="0"/>
            <a:endCxn id="90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2" idx="0"/>
            <a:endCxn id="90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3" idx="0"/>
            <a:endCxn id="90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4" idx="0"/>
            <a:endCxn id="90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1" idx="0"/>
            <a:endCxn id="90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49" name="Google Shape;9049;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50" name="Google Shape;9050;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51" name="Google Shape;9051;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9052" name="Google Shape;9052;p108"/>
          <p:cNvCxnSpPr>
            <a:endCxn id="8975"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53" name="Google Shape;9053;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9054" name="Google Shape;9054;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55" name="Google Shape;9055;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57" name="Google Shape;9057;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8" name="Google Shape;9058;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59" name="Google Shape;9059;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60" name="Google Shape;9060;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1" name="Google Shape;9061;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62" name="Google Shape;9062;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67"/>
        <p:cNvGrpSpPr/>
        <p:nvPr/>
      </p:nvGrpSpPr>
      <p:grpSpPr>
        <a:xfrm>
          <a:off x="0" y="0"/>
          <a:ext cx="0" cy="0"/>
          <a:chOff x="0" y="0"/>
          <a:chExt cx="0" cy="0"/>
        </a:xfrm>
      </p:grpSpPr>
      <p:sp>
        <p:nvSpPr>
          <p:cNvPr id="9068" name="Google Shape;9068;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69" name="Google Shape;9069;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0" name="Google Shape;9070;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1" name="Google Shape;9071;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72" name="Google Shape;9072;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3" name="Google Shape;9073;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74" name="Google Shape;9074;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75" name="Google Shape;9075;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6" name="Google Shape;9076;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077" name="Google Shape;9077;p109"/>
          <p:cNvCxnSpPr>
            <a:stCxn id="9068" idx="0"/>
            <a:endCxn id="90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78" name="Google Shape;9078;p109"/>
          <p:cNvCxnSpPr>
            <a:stCxn id="9068" idx="0"/>
            <a:endCxn id="90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79" name="Google Shape;9079;p109"/>
          <p:cNvCxnSpPr>
            <a:stCxn id="9068" idx="0"/>
            <a:endCxn id="90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0" name="Google Shape;9080;p109"/>
          <p:cNvCxnSpPr>
            <a:stCxn id="9068" idx="0"/>
            <a:endCxn id="90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1" name="Google Shape;9081;p109"/>
          <p:cNvCxnSpPr>
            <a:stCxn id="9070" idx="0"/>
            <a:endCxn id="90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2" name="Google Shape;9082;p109"/>
          <p:cNvCxnSpPr>
            <a:stCxn id="9072" idx="0"/>
            <a:endCxn id="90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3" name="Google Shape;9083;p109"/>
          <p:cNvCxnSpPr>
            <a:stCxn id="9074" idx="0"/>
            <a:endCxn id="90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4" name="Google Shape;9084;p109"/>
          <p:cNvCxnSpPr>
            <a:stCxn id="9069" idx="0"/>
            <a:endCxn id="90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1" idx="0"/>
            <a:endCxn id="90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3" idx="0"/>
            <a:endCxn id="90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91"/>
        <p:cNvGrpSpPr/>
        <p:nvPr/>
      </p:nvGrpSpPr>
      <p:grpSpPr>
        <a:xfrm>
          <a:off x="0" y="0"/>
          <a:ext cx="0" cy="0"/>
          <a:chOff x="0" y="0"/>
          <a:chExt cx="0" cy="0"/>
        </a:xfrm>
      </p:grpSpPr>
      <p:sp>
        <p:nvSpPr>
          <p:cNvPr id="9092" name="Google Shape;9092;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93" name="Google Shape;9093;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4" name="Google Shape;9094;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5" name="Google Shape;9095;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96" name="Google Shape;9096;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7" name="Google Shape;9097;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98" name="Google Shape;9098;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99" name="Google Shape;9099;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100" name="Google Shape;9100;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01" name="Google Shape;9101;p110"/>
          <p:cNvCxnSpPr>
            <a:stCxn id="9092" idx="0"/>
            <a:endCxn id="9094"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2" name="Google Shape;9102;p110"/>
          <p:cNvCxnSpPr>
            <a:stCxn id="9092" idx="0"/>
            <a:endCxn id="9093"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03" name="Google Shape;9103;p110"/>
          <p:cNvCxnSpPr>
            <a:stCxn id="9092" idx="0"/>
            <a:endCxn id="9096"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4" name="Google Shape;9104;p110"/>
          <p:cNvCxnSpPr>
            <a:stCxn id="9092" idx="0"/>
            <a:endCxn id="9098"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5" name="Google Shape;9105;p110"/>
          <p:cNvCxnSpPr>
            <a:stCxn id="9094" idx="0"/>
            <a:endCxn id="9095"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6" name="Google Shape;9106;p110"/>
          <p:cNvCxnSpPr>
            <a:stCxn id="9096" idx="0"/>
            <a:endCxn id="9097"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7" name="Google Shape;9107;p110"/>
          <p:cNvCxnSpPr>
            <a:stCxn id="9098" idx="0"/>
            <a:endCxn id="9099"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8" name="Google Shape;9108;p110"/>
          <p:cNvCxnSpPr>
            <a:stCxn id="9093" idx="0"/>
            <a:endCxn id="9100"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5" idx="0"/>
            <a:endCxn id="9100"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7" idx="0"/>
            <a:endCxn id="9100"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0"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15"/>
        <p:cNvGrpSpPr/>
        <p:nvPr/>
      </p:nvGrpSpPr>
      <p:grpSpPr>
        <a:xfrm>
          <a:off x="0" y="0"/>
          <a:ext cx="0" cy="0"/>
          <a:chOff x="0" y="0"/>
          <a:chExt cx="0" cy="0"/>
        </a:xfrm>
      </p:grpSpPr>
      <p:sp>
        <p:nvSpPr>
          <p:cNvPr id="9116" name="Google Shape;9116;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117" name="Google Shape;9117;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9118" name="Google Shape;9118;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9119" name="Google Shape;9119;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0" name="Google Shape;9120;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9121" name="Google Shape;9121;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22" name="Google Shape;9122;p111"/>
          <p:cNvCxnSpPr>
            <a:stCxn id="9121" idx="0"/>
            <a:endCxn id="9123"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24" name="Google Shape;9124;p111"/>
          <p:cNvCxnSpPr>
            <a:stCxn id="9121" idx="0"/>
            <a:endCxn id="9120"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25" name="Google Shape;9125;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3" name="Google Shape;9123;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9126" name="Google Shape;9126;p111"/>
          <p:cNvCxnSpPr>
            <a:stCxn id="9117" idx="2"/>
            <a:endCxn id="9125"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7" name="Google Shape;9127;p111"/>
          <p:cNvCxnSpPr>
            <a:stCxn id="9125" idx="2"/>
            <a:endCxn id="9123"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8" name="Google Shape;9128;p111"/>
          <p:cNvCxnSpPr>
            <a:stCxn id="9119" idx="2"/>
            <a:endCxn id="9118"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29" name="Google Shape;9129;p111"/>
          <p:cNvCxnSpPr>
            <a:stCxn id="9118" idx="2"/>
            <a:endCxn id="9121"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0" name="Google Shape;9130;p111"/>
          <p:cNvCxnSpPr>
            <a:stCxn id="9116" idx="2"/>
            <a:endCxn id="9117"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1" name="Google Shape;9131;p111"/>
          <p:cNvCxnSpPr>
            <a:stCxn id="9116" idx="2"/>
            <a:endCxn id="9119"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2" name="Google Shape;9132;p111"/>
          <p:cNvCxnSpPr>
            <a:stCxn id="9116" idx="2"/>
            <a:endCxn id="9120"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5165</Words>
  <Application>Microsoft Office PowerPoint</Application>
  <PresentationFormat>全屏显示(16:9)</PresentationFormat>
  <Paragraphs>2312</Paragraphs>
  <Slides>160</Slides>
  <Notes>160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160</vt:i4>
      </vt:variant>
    </vt:vector>
  </HeadingPairs>
  <TitlesOfParts>
    <vt:vector size="167" baseType="lpstr">
      <vt:lpstr>Nanum Gothic</vt:lpstr>
      <vt:lpstr>Roboto</vt:lpstr>
      <vt:lpstr>Times New Roman</vt:lpstr>
      <vt:lpstr>Consolas</vt:lpstr>
      <vt:lpstr>Chelsea Market</vt:lpstr>
      <vt:lpstr>Arial</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雨凡 周</cp:lastModifiedBy>
  <cp:revision>1</cp:revision>
  <dcterms:modified xsi:type="dcterms:W3CDTF">2024-09-13T08:05:03Z</dcterms:modified>
</cp:coreProperties>
</file>